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6" r:id="rId6"/>
    <p:sldId id="261" r:id="rId7"/>
    <p:sldId id="262" r:id="rId8"/>
    <p:sldId id="263" r:id="rId9"/>
    <p:sldId id="270" r:id="rId10"/>
    <p:sldId id="258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F62C7C1-9F21-2BCB-069F-2DC6613E8F68}" name="Bernard Poh" initials="BP" userId="52721d4bd428931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3B3B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67EFC-2364-4CF1-8CE9-5AFACB69F430}" v="160" dt="2024-10-18T09:37:19.0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ard Poh" userId="52721d4bd4289317" providerId="LiveId" clId="{22A67EFC-2364-4CF1-8CE9-5AFACB69F430}"/>
    <pc:docChg chg="undo custSel addSld delSld modSld sldOrd">
      <pc:chgData name="Bernard Poh" userId="52721d4bd4289317" providerId="LiveId" clId="{22A67EFC-2364-4CF1-8CE9-5AFACB69F430}" dt="2024-10-18T09:37:19.052" v="3783"/>
      <pc:docMkLst>
        <pc:docMk/>
      </pc:docMkLst>
      <pc:sldChg chg="addSp delSp modSp mod modTransition setBg modAnim">
        <pc:chgData name="Bernard Poh" userId="52721d4bd4289317" providerId="LiveId" clId="{22A67EFC-2364-4CF1-8CE9-5AFACB69F430}" dt="2024-10-18T09:18:48.487" v="3638"/>
        <pc:sldMkLst>
          <pc:docMk/>
          <pc:sldMk cId="834732716" sldId="256"/>
        </pc:sldMkLst>
        <pc:spChg chg="mod">
          <ac:chgData name="Bernard Poh" userId="52721d4bd4289317" providerId="LiveId" clId="{22A67EFC-2364-4CF1-8CE9-5AFACB69F430}" dt="2024-10-15T20:08:36.815" v="303" actId="20577"/>
          <ac:spMkLst>
            <pc:docMk/>
            <pc:sldMk cId="834732716" sldId="256"/>
            <ac:spMk id="2" creationId="{6C662E2A-F805-E9A2-9993-4E3BE34D7DC7}"/>
          </ac:spMkLst>
        </pc:spChg>
        <pc:spChg chg="mod">
          <ac:chgData name="Bernard Poh" userId="52721d4bd4289317" providerId="LiveId" clId="{22A67EFC-2364-4CF1-8CE9-5AFACB69F430}" dt="2024-10-15T20:08:47.776" v="312" actId="1076"/>
          <ac:spMkLst>
            <pc:docMk/>
            <pc:sldMk cId="834732716" sldId="256"/>
            <ac:spMk id="3" creationId="{3BB81404-4C4E-0094-5A34-69CFB4A928DF}"/>
          </ac:spMkLst>
        </pc:spChg>
        <pc:picChg chg="add mod ord">
          <ac:chgData name="Bernard Poh" userId="52721d4bd4289317" providerId="LiveId" clId="{22A67EFC-2364-4CF1-8CE9-5AFACB69F430}" dt="2024-10-15T19:59:52.566" v="169" actId="1076"/>
          <ac:picMkLst>
            <pc:docMk/>
            <pc:sldMk cId="834732716" sldId="256"/>
            <ac:picMk id="5" creationId="{E596DD1E-701A-5C84-039C-44ACC83FCF62}"/>
          </ac:picMkLst>
        </pc:picChg>
        <pc:picChg chg="add del mod ord">
          <ac:chgData name="Bernard Poh" userId="52721d4bd4289317" providerId="LiveId" clId="{22A67EFC-2364-4CF1-8CE9-5AFACB69F430}" dt="2024-10-18T09:18:48.487" v="3638"/>
          <ac:picMkLst>
            <pc:docMk/>
            <pc:sldMk cId="834732716" sldId="256"/>
            <ac:picMk id="7" creationId="{13C227B7-1478-4CE3-4D58-44798AE9C642}"/>
          </ac:picMkLst>
        </pc:picChg>
        <pc:picChg chg="add del mod ord">
          <ac:chgData name="Bernard Poh" userId="52721d4bd4289317" providerId="LiveId" clId="{22A67EFC-2364-4CF1-8CE9-5AFACB69F430}" dt="2024-10-15T19:57:51.766" v="142" actId="478"/>
          <ac:picMkLst>
            <pc:docMk/>
            <pc:sldMk cId="834732716" sldId="256"/>
            <ac:picMk id="7" creationId="{BA98DA3C-A455-3477-4763-3A8BAB732DD2}"/>
          </ac:picMkLst>
        </pc:picChg>
        <pc:picChg chg="add mod">
          <ac:chgData name="Bernard Poh" userId="52721d4bd4289317" providerId="LiveId" clId="{22A67EFC-2364-4CF1-8CE9-5AFACB69F430}" dt="2024-10-18T09:18:48.487" v="3638"/>
          <ac:picMkLst>
            <pc:docMk/>
            <pc:sldMk cId="834732716" sldId="256"/>
            <ac:picMk id="8" creationId="{1D65D130-F142-ECD2-3C3B-00657819A24F}"/>
          </ac:picMkLst>
        </pc:picChg>
        <pc:picChg chg="add mod ord">
          <ac:chgData name="Bernard Poh" userId="52721d4bd4289317" providerId="LiveId" clId="{22A67EFC-2364-4CF1-8CE9-5AFACB69F430}" dt="2024-10-15T20:05:34.986" v="219" actId="1076"/>
          <ac:picMkLst>
            <pc:docMk/>
            <pc:sldMk cId="834732716" sldId="256"/>
            <ac:picMk id="9" creationId="{262F0D30-F386-B42C-BFC2-F8726B5BAD40}"/>
          </ac:picMkLst>
        </pc:picChg>
        <pc:picChg chg="add del mod">
          <ac:chgData name="Bernard Poh" userId="52721d4bd4289317" providerId="LiveId" clId="{22A67EFC-2364-4CF1-8CE9-5AFACB69F430}" dt="2024-10-17T20:17:27.441" v="3630"/>
          <ac:picMkLst>
            <pc:docMk/>
            <pc:sldMk cId="834732716" sldId="256"/>
            <ac:picMk id="14" creationId="{BB143C95-2C2E-A2B4-38E5-D8BB5EC328C7}"/>
          </ac:picMkLst>
        </pc:picChg>
        <pc:picChg chg="add del mod ord">
          <ac:chgData name="Bernard Poh" userId="52721d4bd4289317" providerId="LiveId" clId="{22A67EFC-2364-4CF1-8CE9-5AFACB69F430}" dt="2024-10-17T20:17:38.255" v="3631"/>
          <ac:picMkLst>
            <pc:docMk/>
            <pc:sldMk cId="834732716" sldId="256"/>
            <ac:picMk id="16" creationId="{33483DE0-E41F-22F0-BDC1-247669AB89CC}"/>
          </ac:picMkLst>
        </pc:picChg>
        <pc:picChg chg="add del mod">
          <ac:chgData name="Bernard Poh" userId="52721d4bd4289317" providerId="LiveId" clId="{22A67EFC-2364-4CF1-8CE9-5AFACB69F430}" dt="2024-10-17T20:18:37.183" v="3633"/>
          <ac:picMkLst>
            <pc:docMk/>
            <pc:sldMk cId="834732716" sldId="256"/>
            <ac:picMk id="17" creationId="{0D7A8679-9E7E-8D60-0661-4E859014B934}"/>
          </ac:picMkLst>
        </pc:picChg>
        <pc:picChg chg="add del mod ord">
          <ac:chgData name="Bernard Poh" userId="52721d4bd4289317" providerId="LiveId" clId="{22A67EFC-2364-4CF1-8CE9-5AFACB69F430}" dt="2024-10-17T20:19:15.049" v="3634"/>
          <ac:picMkLst>
            <pc:docMk/>
            <pc:sldMk cId="834732716" sldId="256"/>
            <ac:picMk id="23" creationId="{34781985-2EA2-00D4-2F22-D5446A1AD5BC}"/>
          </ac:picMkLst>
        </pc:picChg>
        <pc:picChg chg="add del mod">
          <ac:chgData name="Bernard Poh" userId="52721d4bd4289317" providerId="LiveId" clId="{22A67EFC-2364-4CF1-8CE9-5AFACB69F430}" dt="2024-10-18T09:18:36.308" v="3637"/>
          <ac:picMkLst>
            <pc:docMk/>
            <pc:sldMk cId="834732716" sldId="256"/>
            <ac:picMk id="24" creationId="{FDC5C57C-5F03-A37D-0173-E6A748E15502}"/>
          </ac:picMkLst>
        </pc:picChg>
      </pc:sldChg>
      <pc:sldChg chg="addSp delSp modSp new mod modTransition modAnim">
        <pc:chgData name="Bernard Poh" userId="52721d4bd4289317" providerId="LiveId" clId="{22A67EFC-2364-4CF1-8CE9-5AFACB69F430}" dt="2024-10-18T09:19:34.787" v="3641"/>
        <pc:sldMkLst>
          <pc:docMk/>
          <pc:sldMk cId="1838319996" sldId="257"/>
        </pc:sldMkLst>
        <pc:spChg chg="del">
          <ac:chgData name="Bernard Poh" userId="52721d4bd4289317" providerId="LiveId" clId="{22A67EFC-2364-4CF1-8CE9-5AFACB69F430}" dt="2024-10-15T20:05:43.639" v="222" actId="478"/>
          <ac:spMkLst>
            <pc:docMk/>
            <pc:sldMk cId="1838319996" sldId="257"/>
            <ac:spMk id="2" creationId="{BB8DCD6C-5E92-B1C7-4B51-2E27E514D419}"/>
          </ac:spMkLst>
        </pc:spChg>
        <pc:spChg chg="del">
          <ac:chgData name="Bernard Poh" userId="52721d4bd4289317" providerId="LiveId" clId="{22A67EFC-2364-4CF1-8CE9-5AFACB69F430}" dt="2024-10-15T20:05:41.789" v="221" actId="478"/>
          <ac:spMkLst>
            <pc:docMk/>
            <pc:sldMk cId="1838319996" sldId="257"/>
            <ac:spMk id="3" creationId="{7789FE6F-0CB5-0777-8BB1-F7D3E9E1B0AF}"/>
          </ac:spMkLst>
        </pc:spChg>
        <pc:spChg chg="add mod">
          <ac:chgData name="Bernard Poh" userId="52721d4bd4289317" providerId="LiveId" clId="{22A67EFC-2364-4CF1-8CE9-5AFACB69F430}" dt="2024-10-15T20:12:00.700" v="370" actId="20577"/>
          <ac:spMkLst>
            <pc:docMk/>
            <pc:sldMk cId="1838319996" sldId="257"/>
            <ac:spMk id="18" creationId="{C1AC6A32-79C2-168E-7140-83535CF49C42}"/>
          </ac:spMkLst>
        </pc:spChg>
        <pc:spChg chg="add mod">
          <ac:chgData name="Bernard Poh" userId="52721d4bd4289317" providerId="LiveId" clId="{22A67EFC-2364-4CF1-8CE9-5AFACB69F430}" dt="2024-10-15T20:13:53.864" v="488" actId="1076"/>
          <ac:spMkLst>
            <pc:docMk/>
            <pc:sldMk cId="1838319996" sldId="257"/>
            <ac:spMk id="19" creationId="{CC45176F-D7D2-E2AC-B83D-707B30ABE659}"/>
          </ac:spMkLst>
        </pc:spChg>
        <pc:picChg chg="add mod">
          <ac:chgData name="Bernard Poh" userId="52721d4bd4289317" providerId="LiveId" clId="{22A67EFC-2364-4CF1-8CE9-5AFACB69F430}" dt="2024-10-15T20:07:27.969" v="260" actId="1076"/>
          <ac:picMkLst>
            <pc:docMk/>
            <pc:sldMk cId="1838319996" sldId="257"/>
            <ac:picMk id="5" creationId="{A73C1E0F-7CCD-5D7D-7BC3-DFE8FFCC6FA4}"/>
          </ac:picMkLst>
        </pc:picChg>
        <pc:picChg chg="add del mod ord">
          <ac:chgData name="Bernard Poh" userId="52721d4bd4289317" providerId="LiveId" clId="{22A67EFC-2364-4CF1-8CE9-5AFACB69F430}" dt="2024-10-18T09:19:34.787" v="3641"/>
          <ac:picMkLst>
            <pc:docMk/>
            <pc:sldMk cId="1838319996" sldId="257"/>
            <ac:picMk id="6" creationId="{200AC161-F517-389D-13D3-C984E368719B}"/>
          </ac:picMkLst>
        </pc:picChg>
        <pc:picChg chg="add mod ord">
          <ac:chgData name="Bernard Poh" userId="52721d4bd4289317" providerId="LiveId" clId="{22A67EFC-2364-4CF1-8CE9-5AFACB69F430}" dt="2024-10-15T20:07:32.379" v="263" actId="1076"/>
          <ac:picMkLst>
            <pc:docMk/>
            <pc:sldMk cId="1838319996" sldId="257"/>
            <ac:picMk id="7" creationId="{10B1B947-81DE-EFD6-079A-4D84E1FDE9B7}"/>
          </ac:picMkLst>
        </pc:picChg>
        <pc:picChg chg="add mod">
          <ac:chgData name="Bernard Poh" userId="52721d4bd4289317" providerId="LiveId" clId="{22A67EFC-2364-4CF1-8CE9-5AFACB69F430}" dt="2024-10-18T09:19:34.787" v="3641"/>
          <ac:picMkLst>
            <pc:docMk/>
            <pc:sldMk cId="1838319996" sldId="257"/>
            <ac:picMk id="8" creationId="{C90E96B2-A12F-5EC6-FAD5-3EA10625F34A}"/>
          </ac:picMkLst>
        </pc:picChg>
        <pc:picChg chg="add del mod">
          <ac:chgData name="Bernard Poh" userId="52721d4bd4289317" providerId="LiveId" clId="{22A67EFC-2364-4CF1-8CE9-5AFACB69F430}" dt="2024-10-15T20:06:27.989" v="235" actId="478"/>
          <ac:picMkLst>
            <pc:docMk/>
            <pc:sldMk cId="1838319996" sldId="257"/>
            <ac:picMk id="9" creationId="{E230220C-3C65-F546-A416-755A054BC1F5}"/>
          </ac:picMkLst>
        </pc:picChg>
        <pc:picChg chg="add del mod">
          <ac:chgData name="Bernard Poh" userId="52721d4bd4289317" providerId="LiveId" clId="{22A67EFC-2364-4CF1-8CE9-5AFACB69F430}" dt="2024-10-17T20:17:27.441" v="3630"/>
          <ac:picMkLst>
            <pc:docMk/>
            <pc:sldMk cId="1838319996" sldId="257"/>
            <ac:picMk id="10" creationId="{94411D0C-42EB-8A57-D6FC-6506DDC1799B}"/>
          </ac:picMkLst>
        </pc:picChg>
        <pc:picChg chg="add mod">
          <ac:chgData name="Bernard Poh" userId="52721d4bd4289317" providerId="LiveId" clId="{22A67EFC-2364-4CF1-8CE9-5AFACB69F430}" dt="2024-10-15T20:12:52.463" v="421" actId="1076"/>
          <ac:picMkLst>
            <pc:docMk/>
            <pc:sldMk cId="1838319996" sldId="257"/>
            <ac:picMk id="11" creationId="{B99812DC-E89B-5449-38E5-78321AB36F2E}"/>
          </ac:picMkLst>
        </pc:picChg>
        <pc:picChg chg="add mod">
          <ac:chgData name="Bernard Poh" userId="52721d4bd4289317" providerId="LiveId" clId="{22A67EFC-2364-4CF1-8CE9-5AFACB69F430}" dt="2024-10-15T20:07:29.335" v="261" actId="1076"/>
          <ac:picMkLst>
            <pc:docMk/>
            <pc:sldMk cId="1838319996" sldId="257"/>
            <ac:picMk id="13" creationId="{8FD9A89E-BB00-E5BB-8466-1F6D525496EA}"/>
          </ac:picMkLst>
        </pc:picChg>
        <pc:picChg chg="add mod">
          <ac:chgData name="Bernard Poh" userId="52721d4bd4289317" providerId="LiveId" clId="{22A67EFC-2364-4CF1-8CE9-5AFACB69F430}" dt="2024-10-15T20:07:31.359" v="262" actId="1076"/>
          <ac:picMkLst>
            <pc:docMk/>
            <pc:sldMk cId="1838319996" sldId="257"/>
            <ac:picMk id="15" creationId="{260AA995-0473-0A56-2178-39727EB160CC}"/>
          </ac:picMkLst>
        </pc:picChg>
        <pc:picChg chg="add del mod ord">
          <ac:chgData name="Bernard Poh" userId="52721d4bd4289317" providerId="LiveId" clId="{22A67EFC-2364-4CF1-8CE9-5AFACB69F430}" dt="2024-10-17T20:19:15.049" v="3634"/>
          <ac:picMkLst>
            <pc:docMk/>
            <pc:sldMk cId="1838319996" sldId="257"/>
            <ac:picMk id="16" creationId="{52B13095-C6A3-686A-F6E2-E7B0A573EEC7}"/>
          </ac:picMkLst>
        </pc:picChg>
        <pc:picChg chg="add mod ord">
          <ac:chgData name="Bernard Poh" userId="52721d4bd4289317" providerId="LiveId" clId="{22A67EFC-2364-4CF1-8CE9-5AFACB69F430}" dt="2024-10-15T20:13:37.395" v="487" actId="1076"/>
          <ac:picMkLst>
            <pc:docMk/>
            <pc:sldMk cId="1838319996" sldId="257"/>
            <ac:picMk id="17" creationId="{F760A026-B670-7798-F17E-EC36DA38C7FB}"/>
          </ac:picMkLst>
        </pc:picChg>
        <pc:picChg chg="add del mod">
          <ac:chgData name="Bernard Poh" userId="52721d4bd4289317" providerId="LiveId" clId="{22A67EFC-2364-4CF1-8CE9-5AFACB69F430}" dt="2024-10-18T09:19:15.211" v="3640"/>
          <ac:picMkLst>
            <pc:docMk/>
            <pc:sldMk cId="1838319996" sldId="257"/>
            <ac:picMk id="20" creationId="{D65B8151-BC89-8C37-3273-E30193B8A27E}"/>
          </ac:picMkLst>
        </pc:picChg>
      </pc:sldChg>
      <pc:sldChg chg="addSp delSp modSp new mod ord modTransition">
        <pc:chgData name="Bernard Poh" userId="52721d4bd4289317" providerId="LiveId" clId="{22A67EFC-2364-4CF1-8CE9-5AFACB69F430}" dt="2024-10-18T09:34:06.924" v="3774"/>
        <pc:sldMkLst>
          <pc:docMk/>
          <pc:sldMk cId="3640375421" sldId="258"/>
        </pc:sldMkLst>
        <pc:spChg chg="add del mod">
          <ac:chgData name="Bernard Poh" userId="52721d4bd4289317" providerId="LiveId" clId="{22A67EFC-2364-4CF1-8CE9-5AFACB69F430}" dt="2024-10-16T10:24:22.773" v="1855" actId="478"/>
          <ac:spMkLst>
            <pc:docMk/>
            <pc:sldMk cId="3640375421" sldId="258"/>
            <ac:spMk id="2" creationId="{11C2F735-2E76-0F87-9861-3630014ECF10}"/>
          </ac:spMkLst>
        </pc:spChg>
        <pc:spChg chg="del">
          <ac:chgData name="Bernard Poh" userId="52721d4bd4289317" providerId="LiveId" clId="{22A67EFC-2364-4CF1-8CE9-5AFACB69F430}" dt="2024-10-15T20:14:11.247" v="490" actId="478"/>
          <ac:spMkLst>
            <pc:docMk/>
            <pc:sldMk cId="3640375421" sldId="258"/>
            <ac:spMk id="2" creationId="{F33ED062-1115-CFA1-6079-7BA90E1938DF}"/>
          </ac:spMkLst>
        </pc:spChg>
        <pc:spChg chg="del">
          <ac:chgData name="Bernard Poh" userId="52721d4bd4289317" providerId="LiveId" clId="{22A67EFC-2364-4CF1-8CE9-5AFACB69F430}" dt="2024-10-15T20:14:11.247" v="490" actId="478"/>
          <ac:spMkLst>
            <pc:docMk/>
            <pc:sldMk cId="3640375421" sldId="258"/>
            <ac:spMk id="3" creationId="{488F181B-AE13-8ECD-1825-0FC6D49FE8D6}"/>
          </ac:spMkLst>
        </pc:spChg>
        <pc:spChg chg="add mod">
          <ac:chgData name="Bernard Poh" userId="52721d4bd4289317" providerId="LiveId" clId="{22A67EFC-2364-4CF1-8CE9-5AFACB69F430}" dt="2024-10-16T11:36:46.700" v="2701" actId="1076"/>
          <ac:spMkLst>
            <pc:docMk/>
            <pc:sldMk cId="3640375421" sldId="258"/>
            <ac:spMk id="4" creationId="{82AC4E09-7B77-53AF-B0E5-2A003F70AF19}"/>
          </ac:spMkLst>
        </pc:spChg>
        <pc:spChg chg="add mod">
          <ac:chgData name="Bernard Poh" userId="52721d4bd4289317" providerId="LiveId" clId="{22A67EFC-2364-4CF1-8CE9-5AFACB69F430}" dt="2024-10-16T11:36:49.809" v="2702" actId="1076"/>
          <ac:spMkLst>
            <pc:docMk/>
            <pc:sldMk cId="3640375421" sldId="258"/>
            <ac:spMk id="5" creationId="{DCEFF4C0-8E95-ACCC-DFD1-FB0AD45C5878}"/>
          </ac:spMkLst>
        </pc:spChg>
        <pc:spChg chg="add mod">
          <ac:chgData name="Bernard Poh" userId="52721d4bd4289317" providerId="LiveId" clId="{22A67EFC-2364-4CF1-8CE9-5AFACB69F430}" dt="2024-10-15T20:15:24.505" v="514" actId="1076"/>
          <ac:spMkLst>
            <pc:docMk/>
            <pc:sldMk cId="3640375421" sldId="258"/>
            <ac:spMk id="6" creationId="{3FA75488-CCE5-827F-F9BE-DCBBA949E4DA}"/>
          </ac:spMkLst>
        </pc:spChg>
        <pc:spChg chg="add del mod">
          <ac:chgData name="Bernard Poh" userId="52721d4bd4289317" providerId="LiveId" clId="{22A67EFC-2364-4CF1-8CE9-5AFACB69F430}" dt="2024-10-15T20:15:37.972" v="519" actId="478"/>
          <ac:spMkLst>
            <pc:docMk/>
            <pc:sldMk cId="3640375421" sldId="258"/>
            <ac:spMk id="7" creationId="{17A386F6-75C2-BE0C-0B26-E20FA93DD5F1}"/>
          </ac:spMkLst>
        </pc:spChg>
        <pc:spChg chg="add del mod">
          <ac:chgData name="Bernard Poh" userId="52721d4bd4289317" providerId="LiveId" clId="{22A67EFC-2364-4CF1-8CE9-5AFACB69F430}" dt="2024-10-15T20:15:41.901" v="523" actId="22"/>
          <ac:spMkLst>
            <pc:docMk/>
            <pc:sldMk cId="3640375421" sldId="258"/>
            <ac:spMk id="9" creationId="{B269E49A-8036-723F-E389-2A5FBD6C9B4B}"/>
          </ac:spMkLst>
        </pc:spChg>
        <pc:spChg chg="add mod">
          <ac:chgData name="Bernard Poh" userId="52721d4bd4289317" providerId="LiveId" clId="{22A67EFC-2364-4CF1-8CE9-5AFACB69F430}" dt="2024-10-16T11:36:02.305" v="2700" actId="1076"/>
          <ac:spMkLst>
            <pc:docMk/>
            <pc:sldMk cId="3640375421" sldId="258"/>
            <ac:spMk id="10" creationId="{8509951F-9516-E96F-234F-8034962DD591}"/>
          </ac:spMkLst>
        </pc:spChg>
        <pc:spChg chg="add del">
          <ac:chgData name="Bernard Poh" userId="52721d4bd4289317" providerId="LiveId" clId="{22A67EFC-2364-4CF1-8CE9-5AFACB69F430}" dt="2024-10-15T20:26:47.610" v="557" actId="22"/>
          <ac:spMkLst>
            <pc:docMk/>
            <pc:sldMk cId="3640375421" sldId="258"/>
            <ac:spMk id="14" creationId="{60C826F6-64C9-DAE8-D460-6733C6C2A0A8}"/>
          </ac:spMkLst>
        </pc:spChg>
        <pc:picChg chg="add mod">
          <ac:chgData name="Bernard Poh" userId="52721d4bd4289317" providerId="LiveId" clId="{22A67EFC-2364-4CF1-8CE9-5AFACB69F430}" dt="2024-10-15T20:14:52.962" v="491"/>
          <ac:picMkLst>
            <pc:docMk/>
            <pc:sldMk cId="3640375421" sldId="258"/>
            <ac:picMk id="4" creationId="{27AED39E-E92E-7E45-ECF1-7656F81FB5DA}"/>
          </ac:picMkLst>
        </pc:picChg>
        <pc:picChg chg="add mod ord">
          <ac:chgData name="Bernard Poh" userId="52721d4bd4289317" providerId="LiveId" clId="{22A67EFC-2364-4CF1-8CE9-5AFACB69F430}" dt="2024-10-15T20:26:35.827" v="555" actId="1076"/>
          <ac:picMkLst>
            <pc:docMk/>
            <pc:sldMk cId="3640375421" sldId="258"/>
            <ac:picMk id="12" creationId="{3EBC7103-B779-84A1-15F1-083CC61E5134}"/>
          </ac:picMkLst>
        </pc:picChg>
        <pc:picChg chg="add mod">
          <ac:chgData name="Bernard Poh" userId="52721d4bd4289317" providerId="LiveId" clId="{22A67EFC-2364-4CF1-8CE9-5AFACB69F430}" dt="2024-10-18T09:34:06.924" v="3774"/>
          <ac:picMkLst>
            <pc:docMk/>
            <pc:sldMk cId="3640375421" sldId="258"/>
            <ac:picMk id="15" creationId="{E61492EA-C2DF-1A8A-6EE3-C026A84DE395}"/>
          </ac:picMkLst>
        </pc:picChg>
      </pc:sldChg>
      <pc:sldChg chg="addSp delSp modSp new mod ord modTransition modAnim">
        <pc:chgData name="Bernard Poh" userId="52721d4bd4289317" providerId="LiveId" clId="{22A67EFC-2364-4CF1-8CE9-5AFACB69F430}" dt="2024-10-18T09:20:25.869" v="3647"/>
        <pc:sldMkLst>
          <pc:docMk/>
          <pc:sldMk cId="2607224029" sldId="259"/>
        </pc:sldMkLst>
        <pc:spChg chg="del">
          <ac:chgData name="Bernard Poh" userId="52721d4bd4289317" providerId="LiveId" clId="{22A67EFC-2364-4CF1-8CE9-5AFACB69F430}" dt="2024-10-15T20:27:05.103" v="561" actId="478"/>
          <ac:spMkLst>
            <pc:docMk/>
            <pc:sldMk cId="2607224029" sldId="259"/>
            <ac:spMk id="2" creationId="{ABD22D33-2EDE-EA77-45B0-DDB6C79A4D51}"/>
          </ac:spMkLst>
        </pc:spChg>
        <pc:spChg chg="del">
          <ac:chgData name="Bernard Poh" userId="52721d4bd4289317" providerId="LiveId" clId="{22A67EFC-2364-4CF1-8CE9-5AFACB69F430}" dt="2024-10-15T20:27:05.103" v="561" actId="478"/>
          <ac:spMkLst>
            <pc:docMk/>
            <pc:sldMk cId="2607224029" sldId="259"/>
            <ac:spMk id="3" creationId="{C4D8210F-C472-BF2E-EB15-E1FE88D0F3F2}"/>
          </ac:spMkLst>
        </pc:spChg>
        <pc:spChg chg="add mod">
          <ac:chgData name="Bernard Poh" userId="52721d4bd4289317" providerId="LiveId" clId="{22A67EFC-2364-4CF1-8CE9-5AFACB69F430}" dt="2024-10-15T20:59:26.240" v="771" actId="1076"/>
          <ac:spMkLst>
            <pc:docMk/>
            <pc:sldMk cId="2607224029" sldId="259"/>
            <ac:spMk id="5" creationId="{3E82AAB6-F59E-4A97-0659-91704DE8EDBE}"/>
          </ac:spMkLst>
        </pc:spChg>
        <pc:spChg chg="add mod">
          <ac:chgData name="Bernard Poh" userId="52721d4bd4289317" providerId="LiveId" clId="{22A67EFC-2364-4CF1-8CE9-5AFACB69F430}" dt="2024-10-16T10:12:44.636" v="1478" actId="20577"/>
          <ac:spMkLst>
            <pc:docMk/>
            <pc:sldMk cId="2607224029" sldId="259"/>
            <ac:spMk id="7" creationId="{8CEADBDA-176C-8652-C2D2-2CEF8AC6A6FF}"/>
          </ac:spMkLst>
        </pc:spChg>
        <pc:picChg chg="add del mod ord">
          <ac:chgData name="Bernard Poh" userId="52721d4bd4289317" providerId="LiveId" clId="{22A67EFC-2364-4CF1-8CE9-5AFACB69F430}" dt="2024-10-18T09:20:00.530" v="3644"/>
          <ac:picMkLst>
            <pc:docMk/>
            <pc:sldMk cId="2607224029" sldId="259"/>
            <ac:picMk id="4" creationId="{86EB37A3-F21B-B424-E1D2-F1DA567D4471}"/>
          </ac:picMkLst>
        </pc:picChg>
        <pc:picChg chg="add del mod">
          <ac:chgData name="Bernard Poh" userId="52721d4bd4289317" providerId="LiveId" clId="{22A67EFC-2364-4CF1-8CE9-5AFACB69F430}" dt="2024-10-18T09:20:04.427" v="3646"/>
          <ac:picMkLst>
            <pc:docMk/>
            <pc:sldMk cId="2607224029" sldId="259"/>
            <ac:picMk id="6" creationId="{D9D176DE-E534-4DDF-4CD6-96CE70DDA45C}"/>
          </ac:picMkLst>
        </pc:picChg>
        <pc:picChg chg="add del mod">
          <ac:chgData name="Bernard Poh" userId="52721d4bd4289317" providerId="LiveId" clId="{22A67EFC-2364-4CF1-8CE9-5AFACB69F430}" dt="2024-10-17T20:17:27.441" v="3630"/>
          <ac:picMkLst>
            <pc:docMk/>
            <pc:sldMk cId="2607224029" sldId="259"/>
            <ac:picMk id="6" creationId="{DE11C836-0D67-108A-04D9-FEB37BDEE614}"/>
          </ac:picMkLst>
        </pc:picChg>
        <pc:picChg chg="add mod ord">
          <ac:chgData name="Bernard Poh" userId="52721d4bd4289317" providerId="LiveId" clId="{22A67EFC-2364-4CF1-8CE9-5AFACB69F430}" dt="2024-10-15T20:59:28.896" v="772" actId="1076"/>
          <ac:picMkLst>
            <pc:docMk/>
            <pc:sldMk cId="2607224029" sldId="259"/>
            <ac:picMk id="9" creationId="{198FA4E1-6C2E-6D82-D8C1-EA96095DF860}"/>
          </ac:picMkLst>
        </pc:picChg>
        <pc:picChg chg="add del mod">
          <ac:chgData name="Bernard Poh" userId="52721d4bd4289317" providerId="LiveId" clId="{22A67EFC-2364-4CF1-8CE9-5AFACB69F430}" dt="2024-10-15T20:58:31.186" v="766" actId="478"/>
          <ac:picMkLst>
            <pc:docMk/>
            <pc:sldMk cId="2607224029" sldId="259"/>
            <ac:picMk id="11" creationId="{552FD7FF-79F7-8E12-9B5C-2AE0149AB81F}"/>
          </ac:picMkLst>
        </pc:picChg>
        <pc:picChg chg="add del mod ord">
          <ac:chgData name="Bernard Poh" userId="52721d4bd4289317" providerId="LiveId" clId="{22A67EFC-2364-4CF1-8CE9-5AFACB69F430}" dt="2024-10-18T09:20:25.869" v="3647"/>
          <ac:picMkLst>
            <pc:docMk/>
            <pc:sldMk cId="2607224029" sldId="259"/>
            <ac:picMk id="11" creationId="{9EAC7594-FEAF-29CA-6BF5-96CE1B23184D}"/>
          </ac:picMkLst>
        </pc:picChg>
        <pc:picChg chg="add mod">
          <ac:chgData name="Bernard Poh" userId="52721d4bd4289317" providerId="LiveId" clId="{22A67EFC-2364-4CF1-8CE9-5AFACB69F430}" dt="2024-10-18T09:20:25.869" v="3647"/>
          <ac:picMkLst>
            <pc:docMk/>
            <pc:sldMk cId="2607224029" sldId="259"/>
            <ac:picMk id="12" creationId="{8A65683D-5B10-7180-677E-73805C05FF5B}"/>
          </ac:picMkLst>
        </pc:picChg>
        <pc:picChg chg="add del mod ord">
          <ac:chgData name="Bernard Poh" userId="52721d4bd4289317" providerId="LiveId" clId="{22A67EFC-2364-4CF1-8CE9-5AFACB69F430}" dt="2024-10-17T20:19:15.049" v="3634"/>
          <ac:picMkLst>
            <pc:docMk/>
            <pc:sldMk cId="2607224029" sldId="259"/>
            <ac:picMk id="13" creationId="{C42A9D73-0257-343D-98E0-D270791CEC9F}"/>
          </ac:picMkLst>
        </pc:picChg>
        <pc:picChg chg="add del mod">
          <ac:chgData name="Bernard Poh" userId="52721d4bd4289317" providerId="LiveId" clId="{22A67EFC-2364-4CF1-8CE9-5AFACB69F430}" dt="2024-10-15T20:58:31.186" v="766" actId="478"/>
          <ac:picMkLst>
            <pc:docMk/>
            <pc:sldMk cId="2607224029" sldId="259"/>
            <ac:picMk id="13" creationId="{C4B23717-555A-52D7-CADC-22F68BEFB515}"/>
          </ac:picMkLst>
        </pc:picChg>
        <pc:picChg chg="add del mod">
          <ac:chgData name="Bernard Poh" userId="52721d4bd4289317" providerId="LiveId" clId="{22A67EFC-2364-4CF1-8CE9-5AFACB69F430}" dt="2024-10-18T09:19:49.833" v="3643"/>
          <ac:picMkLst>
            <pc:docMk/>
            <pc:sldMk cId="2607224029" sldId="259"/>
            <ac:picMk id="14" creationId="{C24B1419-327A-7F6C-A80A-7D188909D8A8}"/>
          </ac:picMkLst>
        </pc:picChg>
        <pc:picChg chg="add mod">
          <ac:chgData name="Bernard Poh" userId="52721d4bd4289317" providerId="LiveId" clId="{22A67EFC-2364-4CF1-8CE9-5AFACB69F430}" dt="2024-10-15T21:10:12.502" v="782" actId="1076"/>
          <ac:picMkLst>
            <pc:docMk/>
            <pc:sldMk cId="2607224029" sldId="259"/>
            <ac:picMk id="15" creationId="{006E1B69-B5CF-C03A-A8A7-9B72AA29AB94}"/>
          </ac:picMkLst>
        </pc:picChg>
        <pc:picChg chg="add mod">
          <ac:chgData name="Bernard Poh" userId="52721d4bd4289317" providerId="LiveId" clId="{22A67EFC-2364-4CF1-8CE9-5AFACB69F430}" dt="2024-10-15T21:10:27.277" v="787" actId="1076"/>
          <ac:picMkLst>
            <pc:docMk/>
            <pc:sldMk cId="2607224029" sldId="259"/>
            <ac:picMk id="17" creationId="{1A828942-674F-A05B-6E1E-43A192666E92}"/>
          </ac:picMkLst>
        </pc:picChg>
        <pc:picChg chg="add mod">
          <ac:chgData name="Bernard Poh" userId="52721d4bd4289317" providerId="LiveId" clId="{22A67EFC-2364-4CF1-8CE9-5AFACB69F430}" dt="2024-10-15T21:10:53.787" v="792" actId="1076"/>
          <ac:picMkLst>
            <pc:docMk/>
            <pc:sldMk cId="2607224029" sldId="259"/>
            <ac:picMk id="19" creationId="{4B987BCA-BF8E-002B-EB0A-9C2D30026A44}"/>
          </ac:picMkLst>
        </pc:picChg>
        <pc:picChg chg="add mod">
          <ac:chgData name="Bernard Poh" userId="52721d4bd4289317" providerId="LiveId" clId="{22A67EFC-2364-4CF1-8CE9-5AFACB69F430}" dt="2024-10-15T21:11:16.521" v="797" actId="1076"/>
          <ac:picMkLst>
            <pc:docMk/>
            <pc:sldMk cId="2607224029" sldId="259"/>
            <ac:picMk id="21" creationId="{741CF312-A831-3CFA-7B3D-7DDAE4D524E2}"/>
          </ac:picMkLst>
        </pc:picChg>
        <pc:picChg chg="add mod">
          <ac:chgData name="Bernard Poh" userId="52721d4bd4289317" providerId="LiveId" clId="{22A67EFC-2364-4CF1-8CE9-5AFACB69F430}" dt="2024-10-15T21:11:44.901" v="803" actId="1076"/>
          <ac:picMkLst>
            <pc:docMk/>
            <pc:sldMk cId="2607224029" sldId="259"/>
            <ac:picMk id="23" creationId="{3B826CE1-027D-8402-B37F-DC3CCB5B9730}"/>
          </ac:picMkLst>
        </pc:picChg>
      </pc:sldChg>
      <pc:sldChg chg="addSp delSp modSp new mod ord modTransition modAnim">
        <pc:chgData name="Bernard Poh" userId="52721d4bd4289317" providerId="LiveId" clId="{22A67EFC-2364-4CF1-8CE9-5AFACB69F430}" dt="2024-10-18T09:26:31.584" v="3657"/>
        <pc:sldMkLst>
          <pc:docMk/>
          <pc:sldMk cId="4062317319" sldId="260"/>
        </pc:sldMkLst>
        <pc:spChg chg="del">
          <ac:chgData name="Bernard Poh" userId="52721d4bd4289317" providerId="LiveId" clId="{22A67EFC-2364-4CF1-8CE9-5AFACB69F430}" dt="2024-10-15T21:12:12.186" v="809" actId="478"/>
          <ac:spMkLst>
            <pc:docMk/>
            <pc:sldMk cId="4062317319" sldId="260"/>
            <ac:spMk id="2" creationId="{7E47AC9E-6302-E73D-5305-7BC5BA4E5934}"/>
          </ac:spMkLst>
        </pc:spChg>
        <pc:spChg chg="del">
          <ac:chgData name="Bernard Poh" userId="52721d4bd4289317" providerId="LiveId" clId="{22A67EFC-2364-4CF1-8CE9-5AFACB69F430}" dt="2024-10-15T21:12:12.186" v="809" actId="478"/>
          <ac:spMkLst>
            <pc:docMk/>
            <pc:sldMk cId="4062317319" sldId="260"/>
            <ac:spMk id="3" creationId="{22185C89-6855-5A45-0D35-6BAEF7555CF7}"/>
          </ac:spMkLst>
        </pc:spChg>
        <pc:spChg chg="add mod">
          <ac:chgData name="Bernard Poh" userId="52721d4bd4289317" providerId="LiveId" clId="{22A67EFC-2364-4CF1-8CE9-5AFACB69F430}" dt="2024-10-15T21:20:05.990" v="972" actId="1076"/>
          <ac:spMkLst>
            <pc:docMk/>
            <pc:sldMk cId="4062317319" sldId="260"/>
            <ac:spMk id="5" creationId="{3291AD57-E30B-8179-86BC-6A3F752CD89F}"/>
          </ac:spMkLst>
        </pc:spChg>
        <pc:spChg chg="add mod">
          <ac:chgData name="Bernard Poh" userId="52721d4bd4289317" providerId="LiveId" clId="{22A67EFC-2364-4CF1-8CE9-5AFACB69F430}" dt="2024-10-15T21:23:59.755" v="1137" actId="1076"/>
          <ac:spMkLst>
            <pc:docMk/>
            <pc:sldMk cId="4062317319" sldId="260"/>
            <ac:spMk id="7" creationId="{46F3C722-7500-B9FF-95EA-2506055DA059}"/>
          </ac:spMkLst>
        </pc:spChg>
        <pc:spChg chg="add mod">
          <ac:chgData name="Bernard Poh" userId="52721d4bd4289317" providerId="LiveId" clId="{22A67EFC-2364-4CF1-8CE9-5AFACB69F430}" dt="2024-10-15T21:26:46.138" v="1222" actId="1076"/>
          <ac:spMkLst>
            <pc:docMk/>
            <pc:sldMk cId="4062317319" sldId="260"/>
            <ac:spMk id="11" creationId="{F5831734-1C65-68BD-9FE7-F65BCEB254A5}"/>
          </ac:spMkLst>
        </pc:spChg>
        <pc:spChg chg="add mod">
          <ac:chgData name="Bernard Poh" userId="52721d4bd4289317" providerId="LiveId" clId="{22A67EFC-2364-4CF1-8CE9-5AFACB69F430}" dt="2024-10-15T21:29:39.678" v="1240" actId="1076"/>
          <ac:spMkLst>
            <pc:docMk/>
            <pc:sldMk cId="4062317319" sldId="260"/>
            <ac:spMk id="12" creationId="{1C3415C3-F655-0ABD-939B-4E60D5A33B6F}"/>
          </ac:spMkLst>
        </pc:spChg>
        <pc:spChg chg="add del mod">
          <ac:chgData name="Bernard Poh" userId="52721d4bd4289317" providerId="LiveId" clId="{22A67EFC-2364-4CF1-8CE9-5AFACB69F430}" dt="2024-10-15T21:24:24.736" v="1145" actId="478"/>
          <ac:spMkLst>
            <pc:docMk/>
            <pc:sldMk cId="4062317319" sldId="260"/>
            <ac:spMk id="15" creationId="{6B924B44-9E1F-D66E-2FA5-595AB2EF353E}"/>
          </ac:spMkLst>
        </pc:spChg>
        <pc:spChg chg="add mod">
          <ac:chgData name="Bernard Poh" userId="52721d4bd4289317" providerId="LiveId" clId="{22A67EFC-2364-4CF1-8CE9-5AFACB69F430}" dt="2024-10-15T21:31:09.120" v="1274" actId="14100"/>
          <ac:spMkLst>
            <pc:docMk/>
            <pc:sldMk cId="4062317319" sldId="260"/>
            <ac:spMk id="16" creationId="{A1211675-DF3E-C275-2581-626E85707BB9}"/>
          </ac:spMkLst>
        </pc:spChg>
        <pc:spChg chg="add mod">
          <ac:chgData name="Bernard Poh" userId="52721d4bd4289317" providerId="LiveId" clId="{22A67EFC-2364-4CF1-8CE9-5AFACB69F430}" dt="2024-10-15T21:25:45.700" v="1201" actId="1076"/>
          <ac:spMkLst>
            <pc:docMk/>
            <pc:sldMk cId="4062317319" sldId="260"/>
            <ac:spMk id="19" creationId="{30B10C91-0149-F4F8-E56A-FA7E06E58E00}"/>
          </ac:spMkLst>
        </pc:spChg>
        <pc:spChg chg="add del">
          <ac:chgData name="Bernard Poh" userId="52721d4bd4289317" providerId="LiveId" clId="{22A67EFC-2364-4CF1-8CE9-5AFACB69F430}" dt="2024-10-15T21:29:16.891" v="1231" actId="22"/>
          <ac:spMkLst>
            <pc:docMk/>
            <pc:sldMk cId="4062317319" sldId="260"/>
            <ac:spMk id="23" creationId="{AA49830E-9743-0272-BE9A-AD7F4E9031DC}"/>
          </ac:spMkLst>
        </pc:spChg>
        <pc:spChg chg="add mod">
          <ac:chgData name="Bernard Poh" userId="52721d4bd4289317" providerId="LiveId" clId="{22A67EFC-2364-4CF1-8CE9-5AFACB69F430}" dt="2024-10-16T10:44:20.539" v="2369" actId="20577"/>
          <ac:spMkLst>
            <pc:docMk/>
            <pc:sldMk cId="4062317319" sldId="260"/>
            <ac:spMk id="26" creationId="{983E8276-DA1D-2640-D1F8-E151D43CAC1A}"/>
          </ac:spMkLst>
        </pc:spChg>
        <pc:spChg chg="add mod">
          <ac:chgData name="Bernard Poh" userId="52721d4bd4289317" providerId="LiveId" clId="{22A67EFC-2364-4CF1-8CE9-5AFACB69F430}" dt="2024-10-16T10:44:32.093" v="2370" actId="1076"/>
          <ac:spMkLst>
            <pc:docMk/>
            <pc:sldMk cId="4062317319" sldId="260"/>
            <ac:spMk id="29" creationId="{E15AEBC3-1122-5E1F-879A-0B119A748C8D}"/>
          </ac:spMkLst>
        </pc:spChg>
        <pc:picChg chg="add del mod">
          <ac:chgData name="Bernard Poh" userId="52721d4bd4289317" providerId="LiveId" clId="{22A67EFC-2364-4CF1-8CE9-5AFACB69F430}" dt="2024-10-18T09:21:13.772" v="3650"/>
          <ac:picMkLst>
            <pc:docMk/>
            <pc:sldMk cId="4062317319" sldId="260"/>
            <ac:picMk id="6" creationId="{FB5881E1-F794-1682-BC71-3C8A985AF7A8}"/>
          </ac:picMkLst>
        </pc:picChg>
        <pc:picChg chg="add mod">
          <ac:chgData name="Bernard Poh" userId="52721d4bd4289317" providerId="LiveId" clId="{22A67EFC-2364-4CF1-8CE9-5AFACB69F430}" dt="2024-10-15T21:26:20.244" v="1214" actId="1076"/>
          <ac:picMkLst>
            <pc:docMk/>
            <pc:sldMk cId="4062317319" sldId="260"/>
            <ac:picMk id="9" creationId="{482B21D9-63B5-E2E3-558B-801077E0C362}"/>
          </ac:picMkLst>
        </pc:picChg>
        <pc:picChg chg="add del mod ord">
          <ac:chgData name="Bernard Poh" userId="52721d4bd4289317" providerId="LiveId" clId="{22A67EFC-2364-4CF1-8CE9-5AFACB69F430}" dt="2024-10-18T09:21:50.894" v="3651"/>
          <ac:picMkLst>
            <pc:docMk/>
            <pc:sldMk cId="4062317319" sldId="260"/>
            <ac:picMk id="13" creationId="{E4EF0CC2-B9A4-7F67-25C4-A1ED5008F1D9}"/>
          </ac:picMkLst>
        </pc:picChg>
        <pc:picChg chg="add mod">
          <ac:chgData name="Bernard Poh" userId="52721d4bd4289317" providerId="LiveId" clId="{22A67EFC-2364-4CF1-8CE9-5AFACB69F430}" dt="2024-10-15T21:29:31.257" v="1239" actId="1076"/>
          <ac:picMkLst>
            <pc:docMk/>
            <pc:sldMk cId="4062317319" sldId="260"/>
            <ac:picMk id="14" creationId="{4EE6CECE-4493-3B00-E002-704C720FE4A4}"/>
          </ac:picMkLst>
        </pc:picChg>
        <pc:picChg chg="add del mod">
          <ac:chgData name="Bernard Poh" userId="52721d4bd4289317" providerId="LiveId" clId="{22A67EFC-2364-4CF1-8CE9-5AFACB69F430}" dt="2024-10-18T09:24:18.317" v="3653"/>
          <ac:picMkLst>
            <pc:docMk/>
            <pc:sldMk cId="4062317319" sldId="260"/>
            <ac:picMk id="15" creationId="{C9567036-BDBD-B3D0-4CB3-1F1CB1D3D38E}"/>
          </ac:picMkLst>
        </pc:picChg>
        <pc:picChg chg="add mod">
          <ac:chgData name="Bernard Poh" userId="52721d4bd4289317" providerId="LiveId" clId="{22A67EFC-2364-4CF1-8CE9-5AFACB69F430}" dt="2024-10-15T21:25:43.830" v="1200" actId="1076"/>
          <ac:picMkLst>
            <pc:docMk/>
            <pc:sldMk cId="4062317319" sldId="260"/>
            <ac:picMk id="18" creationId="{A9D1742B-BD1D-8EB8-911E-406494F0E129}"/>
          </ac:picMkLst>
        </pc:picChg>
        <pc:picChg chg="add del mod ord">
          <ac:chgData name="Bernard Poh" userId="52721d4bd4289317" providerId="LiveId" clId="{22A67EFC-2364-4CF1-8CE9-5AFACB69F430}" dt="2024-10-18T09:24:36.543" v="3654"/>
          <ac:picMkLst>
            <pc:docMk/>
            <pc:sldMk cId="4062317319" sldId="260"/>
            <ac:picMk id="21" creationId="{D9DF8D45-B7CC-A0B9-1CC5-10B6947E8EBD}"/>
          </ac:picMkLst>
        </pc:picChg>
        <pc:picChg chg="add del mod">
          <ac:chgData name="Bernard Poh" userId="52721d4bd4289317" providerId="LiveId" clId="{22A67EFC-2364-4CF1-8CE9-5AFACB69F430}" dt="2024-10-15T21:28:24.606" v="1229" actId="478"/>
          <ac:picMkLst>
            <pc:docMk/>
            <pc:sldMk cId="4062317319" sldId="260"/>
            <ac:picMk id="21" creationId="{EAAB50AC-BD94-271C-9225-C5F459B0064D}"/>
          </ac:picMkLst>
        </pc:picChg>
        <pc:picChg chg="add del mod">
          <ac:chgData name="Bernard Poh" userId="52721d4bd4289317" providerId="LiveId" clId="{22A67EFC-2364-4CF1-8CE9-5AFACB69F430}" dt="2024-10-18T09:24:39.921" v="3656"/>
          <ac:picMkLst>
            <pc:docMk/>
            <pc:sldMk cId="4062317319" sldId="260"/>
            <ac:picMk id="22" creationId="{69242B40-0BBB-EF68-DDB3-4095F7816F29}"/>
          </ac:picMkLst>
        </pc:picChg>
        <pc:picChg chg="add mod ord">
          <ac:chgData name="Bernard Poh" userId="52721d4bd4289317" providerId="LiveId" clId="{22A67EFC-2364-4CF1-8CE9-5AFACB69F430}" dt="2024-10-15T21:29:27.427" v="1238" actId="1076"/>
          <ac:picMkLst>
            <pc:docMk/>
            <pc:sldMk cId="4062317319" sldId="260"/>
            <ac:picMk id="25" creationId="{068B4758-9122-6DA3-BF3C-44C9DA78282E}"/>
          </ac:picMkLst>
        </pc:picChg>
        <pc:picChg chg="add del mod ord">
          <ac:chgData name="Bernard Poh" userId="52721d4bd4289317" providerId="LiveId" clId="{22A67EFC-2364-4CF1-8CE9-5AFACB69F430}" dt="2024-10-18T09:26:31.584" v="3657"/>
          <ac:picMkLst>
            <pc:docMk/>
            <pc:sldMk cId="4062317319" sldId="260"/>
            <ac:picMk id="27" creationId="{E1ECAB1F-65D0-E6AC-92A4-BCDEC4EDEBCA}"/>
          </ac:picMkLst>
        </pc:picChg>
        <pc:picChg chg="add mod">
          <ac:chgData name="Bernard Poh" userId="52721d4bd4289317" providerId="LiveId" clId="{22A67EFC-2364-4CF1-8CE9-5AFACB69F430}" dt="2024-10-16T10:13:12.851" v="1479" actId="1076"/>
          <ac:picMkLst>
            <pc:docMk/>
            <pc:sldMk cId="4062317319" sldId="260"/>
            <ac:picMk id="28" creationId="{A603EED7-1F70-4009-1B15-41C819ED71A2}"/>
          </ac:picMkLst>
        </pc:picChg>
        <pc:picChg chg="add mod">
          <ac:chgData name="Bernard Poh" userId="52721d4bd4289317" providerId="LiveId" clId="{22A67EFC-2364-4CF1-8CE9-5AFACB69F430}" dt="2024-10-18T09:26:31.584" v="3657"/>
          <ac:picMkLst>
            <pc:docMk/>
            <pc:sldMk cId="4062317319" sldId="260"/>
            <ac:picMk id="30" creationId="{60C50360-ABB8-FAAE-B522-6B32332E4D10}"/>
          </ac:picMkLst>
        </pc:picChg>
      </pc:sldChg>
      <pc:sldChg chg="addSp delSp modSp new mod ord modTransition">
        <pc:chgData name="Bernard Poh" userId="52721d4bd4289317" providerId="LiveId" clId="{22A67EFC-2364-4CF1-8CE9-5AFACB69F430}" dt="2024-10-18T09:27:18.079" v="3659"/>
        <pc:sldMkLst>
          <pc:docMk/>
          <pc:sldMk cId="2177728253" sldId="261"/>
        </pc:sldMkLst>
        <pc:spChg chg="del">
          <ac:chgData name="Bernard Poh" userId="52721d4bd4289317" providerId="LiveId" clId="{22A67EFC-2364-4CF1-8CE9-5AFACB69F430}" dt="2024-10-16T10:05:47.724" v="1407" actId="478"/>
          <ac:spMkLst>
            <pc:docMk/>
            <pc:sldMk cId="2177728253" sldId="261"/>
            <ac:spMk id="2" creationId="{F30157CA-4C95-5370-F01D-0E074432396F}"/>
          </ac:spMkLst>
        </pc:spChg>
        <pc:spChg chg="del">
          <ac:chgData name="Bernard Poh" userId="52721d4bd4289317" providerId="LiveId" clId="{22A67EFC-2364-4CF1-8CE9-5AFACB69F430}" dt="2024-10-16T10:05:47.724" v="1407" actId="478"/>
          <ac:spMkLst>
            <pc:docMk/>
            <pc:sldMk cId="2177728253" sldId="261"/>
            <ac:spMk id="3" creationId="{D423B251-C235-FAC1-4B19-25A35E55CD05}"/>
          </ac:spMkLst>
        </pc:spChg>
        <pc:spChg chg="add del mod">
          <ac:chgData name="Bernard Poh" userId="52721d4bd4289317" providerId="LiveId" clId="{22A67EFC-2364-4CF1-8CE9-5AFACB69F430}" dt="2024-10-16T11:22:11.684" v="2612" actId="21"/>
          <ac:spMkLst>
            <pc:docMk/>
            <pc:sldMk cId="2177728253" sldId="261"/>
            <ac:spMk id="4" creationId="{A4E64EB7-F818-C1DD-9A80-6D901CC0D6B8}"/>
          </ac:spMkLst>
        </pc:spChg>
        <pc:spChg chg="add del mod">
          <ac:chgData name="Bernard Poh" userId="52721d4bd4289317" providerId="LiveId" clId="{22A67EFC-2364-4CF1-8CE9-5AFACB69F430}" dt="2024-10-16T10:29:50.282" v="2005"/>
          <ac:spMkLst>
            <pc:docMk/>
            <pc:sldMk cId="2177728253" sldId="261"/>
            <ac:spMk id="5" creationId="{4C5DECC0-627C-7339-C824-5AED6289C0A4}"/>
          </ac:spMkLst>
        </pc:spChg>
        <pc:spChg chg="add mod">
          <ac:chgData name="Bernard Poh" userId="52721d4bd4289317" providerId="LiveId" clId="{22A67EFC-2364-4CF1-8CE9-5AFACB69F430}" dt="2024-10-16T11:15:35.342" v="2534"/>
          <ac:spMkLst>
            <pc:docMk/>
            <pc:sldMk cId="2177728253" sldId="261"/>
            <ac:spMk id="9" creationId="{8470A3FB-5F00-123D-1BCA-B53D5E7E8005}"/>
          </ac:spMkLst>
        </pc:spChg>
        <pc:spChg chg="add mod">
          <ac:chgData name="Bernard Poh" userId="52721d4bd4289317" providerId="LiveId" clId="{22A67EFC-2364-4CF1-8CE9-5AFACB69F430}" dt="2024-10-16T11:22:19.436" v="2626" actId="20577"/>
          <ac:spMkLst>
            <pc:docMk/>
            <pc:sldMk cId="2177728253" sldId="261"/>
            <ac:spMk id="11" creationId="{A4E64EB7-F818-C1DD-9A80-6D901CC0D6B8}"/>
          </ac:spMkLst>
        </pc:spChg>
        <pc:graphicFrameChg chg="add mod">
          <ac:chgData name="Bernard Poh" userId="52721d4bd4289317" providerId="LiveId" clId="{22A67EFC-2364-4CF1-8CE9-5AFACB69F430}" dt="2024-10-16T11:15:34.396" v="2533" actId="1076"/>
          <ac:graphicFrameMkLst>
            <pc:docMk/>
            <pc:sldMk cId="2177728253" sldId="261"/>
            <ac:graphicFrameMk id="8" creationId="{9C50B8F1-D0D3-B037-5404-A1812460281C}"/>
          </ac:graphicFrameMkLst>
        </pc:graphicFrameChg>
        <pc:graphicFrameChg chg="add mod modGraphic">
          <ac:chgData name="Bernard Poh" userId="52721d4bd4289317" providerId="LiveId" clId="{22A67EFC-2364-4CF1-8CE9-5AFACB69F430}" dt="2024-10-16T11:17:45.099" v="2573"/>
          <ac:graphicFrameMkLst>
            <pc:docMk/>
            <pc:sldMk cId="2177728253" sldId="261"/>
            <ac:graphicFrameMk id="10" creationId="{276AE812-730B-3B8B-7162-5D605BC163C3}"/>
          </ac:graphicFrameMkLst>
        </pc:graphicFrameChg>
        <pc:picChg chg="add mod">
          <ac:chgData name="Bernard Poh" userId="52721d4bd4289317" providerId="LiveId" clId="{22A67EFC-2364-4CF1-8CE9-5AFACB69F430}" dt="2024-10-18T09:27:18.079" v="3659"/>
          <ac:picMkLst>
            <pc:docMk/>
            <pc:sldMk cId="2177728253" sldId="261"/>
            <ac:picMk id="4" creationId="{7452AEF0-545D-6687-61A2-42E5B25AF485}"/>
          </ac:picMkLst>
        </pc:picChg>
        <pc:picChg chg="add del mod ord">
          <ac:chgData name="Bernard Poh" userId="52721d4bd4289317" providerId="LiveId" clId="{22A67EFC-2364-4CF1-8CE9-5AFACB69F430}" dt="2024-10-16T11:17:08.942" v="2568" actId="21"/>
          <ac:picMkLst>
            <pc:docMk/>
            <pc:sldMk cId="2177728253" sldId="261"/>
            <ac:picMk id="7" creationId="{08DB7BFD-BB39-4929-9FBB-4F98831E1FF4}"/>
          </ac:picMkLst>
        </pc:picChg>
      </pc:sldChg>
      <pc:sldChg chg="new del ord">
        <pc:chgData name="Bernard Poh" userId="52721d4bd4289317" providerId="LiveId" clId="{22A67EFC-2364-4CF1-8CE9-5AFACB69F430}" dt="2024-10-15T21:49:59.368" v="1403" actId="47"/>
        <pc:sldMkLst>
          <pc:docMk/>
          <pc:sldMk cId="4138715467" sldId="261"/>
        </pc:sldMkLst>
      </pc:sldChg>
      <pc:sldChg chg="addSp delSp modSp new mod ord modTransition">
        <pc:chgData name="Bernard Poh" userId="52721d4bd4289317" providerId="LiveId" clId="{22A67EFC-2364-4CF1-8CE9-5AFACB69F430}" dt="2024-10-18T09:27:47.541" v="3660"/>
        <pc:sldMkLst>
          <pc:docMk/>
          <pc:sldMk cId="65551594" sldId="262"/>
        </pc:sldMkLst>
        <pc:spChg chg="del">
          <ac:chgData name="Bernard Poh" userId="52721d4bd4289317" providerId="LiveId" clId="{22A67EFC-2364-4CF1-8CE9-5AFACB69F430}" dt="2024-10-16T10:07:25.133" v="1428" actId="478"/>
          <ac:spMkLst>
            <pc:docMk/>
            <pc:sldMk cId="65551594" sldId="262"/>
            <ac:spMk id="2" creationId="{A1A1792E-5528-684F-5E3B-2DBAC1946CA2}"/>
          </ac:spMkLst>
        </pc:spChg>
        <pc:spChg chg="del">
          <ac:chgData name="Bernard Poh" userId="52721d4bd4289317" providerId="LiveId" clId="{22A67EFC-2364-4CF1-8CE9-5AFACB69F430}" dt="2024-10-16T10:07:25.133" v="1428" actId="478"/>
          <ac:spMkLst>
            <pc:docMk/>
            <pc:sldMk cId="65551594" sldId="262"/>
            <ac:spMk id="3" creationId="{E90BC107-C99A-0427-AFD3-47F817BF90AA}"/>
          </ac:spMkLst>
        </pc:spChg>
        <pc:spChg chg="add mod">
          <ac:chgData name="Bernard Poh" userId="52721d4bd4289317" providerId="LiveId" clId="{22A67EFC-2364-4CF1-8CE9-5AFACB69F430}" dt="2024-10-17T20:11:54.588" v="3619" actId="20577"/>
          <ac:spMkLst>
            <pc:docMk/>
            <pc:sldMk cId="65551594" sldId="262"/>
            <ac:spMk id="7" creationId="{27B7D3AF-C45A-32AE-B16B-88B7B94A3A8A}"/>
          </ac:spMkLst>
        </pc:spChg>
        <pc:spChg chg="add mod">
          <ac:chgData name="Bernard Poh" userId="52721d4bd4289317" providerId="LiveId" clId="{22A67EFC-2364-4CF1-8CE9-5AFACB69F430}" dt="2024-10-16T10:15:33.777" v="1503" actId="20577"/>
          <ac:spMkLst>
            <pc:docMk/>
            <pc:sldMk cId="65551594" sldId="262"/>
            <ac:spMk id="8" creationId="{16DF670F-F8CD-CBE5-65E5-7D1EEB21D10B}"/>
          </ac:spMkLst>
        </pc:spChg>
        <pc:spChg chg="add mod">
          <ac:chgData name="Bernard Poh" userId="52721d4bd4289317" providerId="LiveId" clId="{22A67EFC-2364-4CF1-8CE9-5AFACB69F430}" dt="2024-10-16T10:29:15.665" v="1978" actId="20577"/>
          <ac:spMkLst>
            <pc:docMk/>
            <pc:sldMk cId="65551594" sldId="262"/>
            <ac:spMk id="9" creationId="{DFFA242F-578D-7840-DCA2-C34402000EBE}"/>
          </ac:spMkLst>
        </pc:spChg>
        <pc:spChg chg="add del mod">
          <ac:chgData name="Bernard Poh" userId="52721d4bd4289317" providerId="LiveId" clId="{22A67EFC-2364-4CF1-8CE9-5AFACB69F430}" dt="2024-10-16T10:22:04.944" v="1786"/>
          <ac:spMkLst>
            <pc:docMk/>
            <pc:sldMk cId="65551594" sldId="262"/>
            <ac:spMk id="10" creationId="{3BC5D08E-D92D-09B0-B980-2E51D488A65D}"/>
          </ac:spMkLst>
        </pc:spChg>
        <pc:picChg chg="add mod">
          <ac:chgData name="Bernard Poh" userId="52721d4bd4289317" providerId="LiveId" clId="{22A67EFC-2364-4CF1-8CE9-5AFACB69F430}" dt="2024-10-18T09:27:47.541" v="3660"/>
          <ac:picMkLst>
            <pc:docMk/>
            <pc:sldMk cId="65551594" sldId="262"/>
            <ac:picMk id="4" creationId="{63601DD2-FFC6-D236-906E-9BBD5C5CF49E}"/>
          </ac:picMkLst>
        </pc:picChg>
        <pc:picChg chg="add mod">
          <ac:chgData name="Bernard Poh" userId="52721d4bd4289317" providerId="LiveId" clId="{22A67EFC-2364-4CF1-8CE9-5AFACB69F430}" dt="2024-10-16T10:07:35.059" v="1432" actId="1076"/>
          <ac:picMkLst>
            <pc:docMk/>
            <pc:sldMk cId="65551594" sldId="262"/>
            <ac:picMk id="5" creationId="{8117A096-777F-5624-031E-8BEB411D564C}"/>
          </ac:picMkLst>
        </pc:picChg>
      </pc:sldChg>
      <pc:sldChg chg="addSp delSp modSp new mod modTransition">
        <pc:chgData name="Bernard Poh" userId="52721d4bd4289317" providerId="LiveId" clId="{22A67EFC-2364-4CF1-8CE9-5AFACB69F430}" dt="2024-10-18T09:28:08.245" v="3661"/>
        <pc:sldMkLst>
          <pc:docMk/>
          <pc:sldMk cId="698019541" sldId="263"/>
        </pc:sldMkLst>
        <pc:spChg chg="del">
          <ac:chgData name="Bernard Poh" userId="52721d4bd4289317" providerId="LiveId" clId="{22A67EFC-2364-4CF1-8CE9-5AFACB69F430}" dt="2024-10-16T10:23:01.753" v="1789" actId="478"/>
          <ac:spMkLst>
            <pc:docMk/>
            <pc:sldMk cId="698019541" sldId="263"/>
            <ac:spMk id="2" creationId="{785B09F1-370A-0A55-80C7-EE6D015C9C53}"/>
          </ac:spMkLst>
        </pc:spChg>
        <pc:spChg chg="del">
          <ac:chgData name="Bernard Poh" userId="52721d4bd4289317" providerId="LiveId" clId="{22A67EFC-2364-4CF1-8CE9-5AFACB69F430}" dt="2024-10-16T10:23:01.753" v="1789" actId="478"/>
          <ac:spMkLst>
            <pc:docMk/>
            <pc:sldMk cId="698019541" sldId="263"/>
            <ac:spMk id="3" creationId="{1FE61AB5-3F92-EB8E-DDE1-D3236CD4E0E2}"/>
          </ac:spMkLst>
        </pc:spChg>
        <pc:spChg chg="add mod">
          <ac:chgData name="Bernard Poh" userId="52721d4bd4289317" providerId="LiveId" clId="{22A67EFC-2364-4CF1-8CE9-5AFACB69F430}" dt="2024-10-16T10:30:39.766" v="2015" actId="1076"/>
          <ac:spMkLst>
            <pc:docMk/>
            <pc:sldMk cId="698019541" sldId="263"/>
            <ac:spMk id="5" creationId="{A0D2436C-0E34-59D9-5543-D494A944CE39}"/>
          </ac:spMkLst>
        </pc:spChg>
        <pc:spChg chg="add mod">
          <ac:chgData name="Bernard Poh" userId="52721d4bd4289317" providerId="LiveId" clId="{22A67EFC-2364-4CF1-8CE9-5AFACB69F430}" dt="2024-10-16T10:30:17.143" v="2014" actId="20577"/>
          <ac:spMkLst>
            <pc:docMk/>
            <pc:sldMk cId="698019541" sldId="263"/>
            <ac:spMk id="6" creationId="{D4391BB1-CD21-CDDE-1F43-47B4C287B0F2}"/>
          </ac:spMkLst>
        </pc:spChg>
        <pc:spChg chg="add mod">
          <ac:chgData name="Bernard Poh" userId="52721d4bd4289317" providerId="LiveId" clId="{22A67EFC-2364-4CF1-8CE9-5AFACB69F430}" dt="2024-10-16T10:40:00.865" v="2205" actId="20577"/>
          <ac:spMkLst>
            <pc:docMk/>
            <pc:sldMk cId="698019541" sldId="263"/>
            <ac:spMk id="9" creationId="{C7E03429-B4F7-B063-82D9-5789AE611365}"/>
          </ac:spMkLst>
        </pc:spChg>
        <pc:spChg chg="add mod">
          <ac:chgData name="Bernard Poh" userId="52721d4bd4289317" providerId="LiveId" clId="{22A67EFC-2364-4CF1-8CE9-5AFACB69F430}" dt="2024-10-16T10:42:14.083" v="2261" actId="1076"/>
          <ac:spMkLst>
            <pc:docMk/>
            <pc:sldMk cId="698019541" sldId="263"/>
            <ac:spMk id="12" creationId="{0DF99A03-196E-A6AE-BC89-9416F4D09538}"/>
          </ac:spMkLst>
        </pc:spChg>
        <pc:spChg chg="add del mod">
          <ac:chgData name="Bernard Poh" userId="52721d4bd4289317" providerId="LiveId" clId="{22A67EFC-2364-4CF1-8CE9-5AFACB69F430}" dt="2024-10-16T10:43:01.434" v="2269" actId="478"/>
          <ac:spMkLst>
            <pc:docMk/>
            <pc:sldMk cId="698019541" sldId="263"/>
            <ac:spMk id="13" creationId="{E2EEE047-8898-66CE-B147-DD5084107DBC}"/>
          </ac:spMkLst>
        </pc:spChg>
        <pc:picChg chg="add mod">
          <ac:chgData name="Bernard Poh" userId="52721d4bd4289317" providerId="LiveId" clId="{22A67EFC-2364-4CF1-8CE9-5AFACB69F430}" dt="2024-10-18T09:28:08.245" v="3661"/>
          <ac:picMkLst>
            <pc:docMk/>
            <pc:sldMk cId="698019541" sldId="263"/>
            <ac:picMk id="4" creationId="{0470EDBE-D9E3-2B4F-3EA3-B464AD97F3BA}"/>
          </ac:picMkLst>
        </pc:picChg>
        <pc:picChg chg="add mod ord">
          <ac:chgData name="Bernard Poh" userId="52721d4bd4289317" providerId="LiveId" clId="{22A67EFC-2364-4CF1-8CE9-5AFACB69F430}" dt="2024-10-16T11:34:29.556" v="2696" actId="1076"/>
          <ac:picMkLst>
            <pc:docMk/>
            <pc:sldMk cId="698019541" sldId="263"/>
            <ac:picMk id="8" creationId="{D9F30D6E-48A6-2F2E-869A-F6BBDF9E1009}"/>
          </ac:picMkLst>
        </pc:picChg>
        <pc:cxnChg chg="add mod">
          <ac:chgData name="Bernard Poh" userId="52721d4bd4289317" providerId="LiveId" clId="{22A67EFC-2364-4CF1-8CE9-5AFACB69F430}" dt="2024-10-16T10:41:30.715" v="2223" actId="692"/>
          <ac:cxnSpMkLst>
            <pc:docMk/>
            <pc:sldMk cId="698019541" sldId="263"/>
            <ac:cxnSpMk id="11" creationId="{9B644209-4D4F-3355-BAD0-0F703411E7A2}"/>
          </ac:cxnSpMkLst>
        </pc:cxnChg>
      </pc:sldChg>
      <pc:sldChg chg="addSp delSp modSp new del mod">
        <pc:chgData name="Bernard Poh" userId="52721d4bd4289317" providerId="LiveId" clId="{22A67EFC-2364-4CF1-8CE9-5AFACB69F430}" dt="2024-10-16T11:29:06.644" v="2648" actId="47"/>
        <pc:sldMkLst>
          <pc:docMk/>
          <pc:sldMk cId="875051730" sldId="264"/>
        </pc:sldMkLst>
        <pc:spChg chg="del">
          <ac:chgData name="Bernard Poh" userId="52721d4bd4289317" providerId="LiveId" clId="{22A67EFC-2364-4CF1-8CE9-5AFACB69F430}" dt="2024-10-16T10:38:16.098" v="2085" actId="478"/>
          <ac:spMkLst>
            <pc:docMk/>
            <pc:sldMk cId="875051730" sldId="264"/>
            <ac:spMk id="2" creationId="{C4218C02-A1CA-19DA-0B4A-F678FFD24CED}"/>
          </ac:spMkLst>
        </pc:spChg>
        <pc:spChg chg="del">
          <ac:chgData name="Bernard Poh" userId="52721d4bd4289317" providerId="LiveId" clId="{22A67EFC-2364-4CF1-8CE9-5AFACB69F430}" dt="2024-10-16T10:38:16.098" v="2085" actId="478"/>
          <ac:spMkLst>
            <pc:docMk/>
            <pc:sldMk cId="875051730" sldId="264"/>
            <ac:spMk id="3" creationId="{3BE4E557-309B-892C-C9C2-4B943D28F270}"/>
          </ac:spMkLst>
        </pc:spChg>
        <pc:spChg chg="add mod">
          <ac:chgData name="Bernard Poh" userId="52721d4bd4289317" providerId="LiveId" clId="{22A67EFC-2364-4CF1-8CE9-5AFACB69F430}" dt="2024-10-16T10:38:38.886" v="2128" actId="20577"/>
          <ac:spMkLst>
            <pc:docMk/>
            <pc:sldMk cId="875051730" sldId="264"/>
            <ac:spMk id="4" creationId="{7B2579A2-E9FE-7852-EAC6-701F40537258}"/>
          </ac:spMkLst>
        </pc:spChg>
      </pc:sldChg>
      <pc:sldChg chg="addSp delSp modSp new del mod modTransition">
        <pc:chgData name="Bernard Poh" userId="52721d4bd4289317" providerId="LiveId" clId="{22A67EFC-2364-4CF1-8CE9-5AFACB69F430}" dt="2024-10-17T21:51:05.275" v="3635" actId="47"/>
        <pc:sldMkLst>
          <pc:docMk/>
          <pc:sldMk cId="3389219460" sldId="265"/>
        </pc:sldMkLst>
        <pc:spChg chg="del">
          <ac:chgData name="Bernard Poh" userId="52721d4bd4289317" providerId="LiveId" clId="{22A67EFC-2364-4CF1-8CE9-5AFACB69F430}" dt="2024-10-16T10:43:15.542" v="2271" actId="478"/>
          <ac:spMkLst>
            <pc:docMk/>
            <pc:sldMk cId="3389219460" sldId="265"/>
            <ac:spMk id="2" creationId="{5B0D5B0F-7255-D23B-28C8-49D6A461DA95}"/>
          </ac:spMkLst>
        </pc:spChg>
        <pc:spChg chg="del">
          <ac:chgData name="Bernard Poh" userId="52721d4bd4289317" providerId="LiveId" clId="{22A67EFC-2364-4CF1-8CE9-5AFACB69F430}" dt="2024-10-16T10:43:15.542" v="2271" actId="478"/>
          <ac:spMkLst>
            <pc:docMk/>
            <pc:sldMk cId="3389219460" sldId="265"/>
            <ac:spMk id="3" creationId="{D4043E4B-8DC4-6281-374A-6B485C80DB1D}"/>
          </ac:spMkLst>
        </pc:spChg>
        <pc:spChg chg="add mod">
          <ac:chgData name="Bernard Poh" userId="52721d4bd4289317" providerId="LiveId" clId="{22A67EFC-2364-4CF1-8CE9-5AFACB69F430}" dt="2024-10-16T10:48:23.265" v="2419" actId="1076"/>
          <ac:spMkLst>
            <pc:docMk/>
            <pc:sldMk cId="3389219460" sldId="265"/>
            <ac:spMk id="4" creationId="{535C2756-4F25-C422-10C0-A1D0333A4EEB}"/>
          </ac:spMkLst>
        </pc:spChg>
        <pc:spChg chg="add del mod">
          <ac:chgData name="Bernard Poh" userId="52721d4bd4289317" providerId="LiveId" clId="{22A67EFC-2364-4CF1-8CE9-5AFACB69F430}" dt="2024-10-16T10:51:53.963" v="2428" actId="478"/>
          <ac:spMkLst>
            <pc:docMk/>
            <pc:sldMk cId="3389219460" sldId="265"/>
            <ac:spMk id="7" creationId="{00B7DE8C-CF6C-9C52-7434-212FBFACC43F}"/>
          </ac:spMkLst>
        </pc:spChg>
        <pc:spChg chg="add del mod">
          <ac:chgData name="Bernard Poh" userId="52721d4bd4289317" providerId="LiveId" clId="{22A67EFC-2364-4CF1-8CE9-5AFACB69F430}" dt="2024-10-16T11:05:05.539" v="2464"/>
          <ac:spMkLst>
            <pc:docMk/>
            <pc:sldMk cId="3389219460" sldId="265"/>
            <ac:spMk id="8" creationId="{89069129-5E57-4C7E-F8BF-E80C21EBC129}"/>
          </ac:spMkLst>
        </pc:spChg>
        <pc:spChg chg="add mod">
          <ac:chgData name="Bernard Poh" userId="52721d4bd4289317" providerId="LiveId" clId="{22A67EFC-2364-4CF1-8CE9-5AFACB69F430}" dt="2024-10-16T11:19:17.645" v="2576" actId="1076"/>
          <ac:spMkLst>
            <pc:docMk/>
            <pc:sldMk cId="3389219460" sldId="265"/>
            <ac:spMk id="13" creationId="{EA070EB2-F634-6029-D8BA-E2056F0F2D8A}"/>
          </ac:spMkLst>
        </pc:spChg>
        <pc:spChg chg="add del mod">
          <ac:chgData name="Bernard Poh" userId="52721d4bd4289317" providerId="LiveId" clId="{22A67EFC-2364-4CF1-8CE9-5AFACB69F430}" dt="2024-10-17T14:12:22.379" v="2948" actId="478"/>
          <ac:spMkLst>
            <pc:docMk/>
            <pc:sldMk cId="3389219460" sldId="265"/>
            <ac:spMk id="15" creationId="{D240FA8D-51A5-B56C-5E70-6BC1E6D96458}"/>
          </ac:spMkLst>
        </pc:spChg>
        <pc:picChg chg="add del mod ord modCrop">
          <ac:chgData name="Bernard Poh" userId="52721d4bd4289317" providerId="LiveId" clId="{22A67EFC-2364-4CF1-8CE9-5AFACB69F430}" dt="2024-10-16T11:10:17.106" v="2477" actId="478"/>
          <ac:picMkLst>
            <pc:docMk/>
            <pc:sldMk cId="3389219460" sldId="265"/>
            <ac:picMk id="6" creationId="{869A7CF7-069E-3E53-357A-FD8AEDB45A51}"/>
          </ac:picMkLst>
        </pc:picChg>
        <pc:picChg chg="add mod ord">
          <ac:chgData name="Bernard Poh" userId="52721d4bd4289317" providerId="LiveId" clId="{22A67EFC-2364-4CF1-8CE9-5AFACB69F430}" dt="2024-10-16T11:10:59.820" v="2523" actId="1076"/>
          <ac:picMkLst>
            <pc:docMk/>
            <pc:sldMk cId="3389219460" sldId="265"/>
            <ac:picMk id="10" creationId="{EE45BABD-347F-5EFE-CAC8-B4943A466821}"/>
          </ac:picMkLst>
        </pc:picChg>
        <pc:picChg chg="add mod modCrop">
          <ac:chgData name="Bernard Poh" userId="52721d4bd4289317" providerId="LiveId" clId="{22A67EFC-2364-4CF1-8CE9-5AFACB69F430}" dt="2024-10-16T11:10:44.738" v="2487" actId="1076"/>
          <ac:picMkLst>
            <pc:docMk/>
            <pc:sldMk cId="3389219460" sldId="265"/>
            <ac:picMk id="12" creationId="{BE1F552A-41F4-8BDA-C880-3BB5D8E52C34}"/>
          </ac:picMkLst>
        </pc:picChg>
      </pc:sldChg>
      <pc:sldChg chg="addSp delSp modSp new mod ord modTransition">
        <pc:chgData name="Bernard Poh" userId="52721d4bd4289317" providerId="LiveId" clId="{22A67EFC-2364-4CF1-8CE9-5AFACB69F430}" dt="2024-10-18T09:26:50.504" v="3658"/>
        <pc:sldMkLst>
          <pc:docMk/>
          <pc:sldMk cId="1172279224" sldId="266"/>
        </pc:sldMkLst>
        <pc:spChg chg="del">
          <ac:chgData name="Bernard Poh" userId="52721d4bd4289317" providerId="LiveId" clId="{22A67EFC-2364-4CF1-8CE9-5AFACB69F430}" dt="2024-10-16T11:17:15.456" v="2570" actId="478"/>
          <ac:spMkLst>
            <pc:docMk/>
            <pc:sldMk cId="1172279224" sldId="266"/>
            <ac:spMk id="2" creationId="{EBA10418-5DF2-498E-F6A9-0FB2CEB0AFBF}"/>
          </ac:spMkLst>
        </pc:spChg>
        <pc:spChg chg="del">
          <ac:chgData name="Bernard Poh" userId="52721d4bd4289317" providerId="LiveId" clId="{22A67EFC-2364-4CF1-8CE9-5AFACB69F430}" dt="2024-10-16T11:17:15.456" v="2570" actId="478"/>
          <ac:spMkLst>
            <pc:docMk/>
            <pc:sldMk cId="1172279224" sldId="266"/>
            <ac:spMk id="3" creationId="{340FF3C6-87E8-DEB6-B114-8030D516659A}"/>
          </ac:spMkLst>
        </pc:spChg>
        <pc:spChg chg="add del mod">
          <ac:chgData name="Bernard Poh" userId="52721d4bd4289317" providerId="LiveId" clId="{22A67EFC-2364-4CF1-8CE9-5AFACB69F430}" dt="2024-10-16T11:47:17.530" v="2909" actId="478"/>
          <ac:spMkLst>
            <pc:docMk/>
            <pc:sldMk cId="1172279224" sldId="266"/>
            <ac:spMk id="4" creationId="{4FEF76BF-0D50-31DB-449E-9C66B808FB98}"/>
          </ac:spMkLst>
        </pc:spChg>
        <pc:spChg chg="add del mod">
          <ac:chgData name="Bernard Poh" userId="52721d4bd4289317" providerId="LiveId" clId="{22A67EFC-2364-4CF1-8CE9-5AFACB69F430}" dt="2024-10-16T11:41:07.517" v="2749" actId="478"/>
          <ac:spMkLst>
            <pc:docMk/>
            <pc:sldMk cId="1172279224" sldId="266"/>
            <ac:spMk id="5" creationId="{A2785850-982C-175E-E65F-B43FE574EC15}"/>
          </ac:spMkLst>
        </pc:spChg>
        <pc:spChg chg="add mod">
          <ac:chgData name="Bernard Poh" userId="52721d4bd4289317" providerId="LiveId" clId="{22A67EFC-2364-4CF1-8CE9-5AFACB69F430}" dt="2024-10-16T11:47:21.521" v="2910" actId="1076"/>
          <ac:spMkLst>
            <pc:docMk/>
            <pc:sldMk cId="1172279224" sldId="266"/>
            <ac:spMk id="11" creationId="{DD5B35E0-4600-180E-DE5D-1CC9B4B3E02C}"/>
          </ac:spMkLst>
        </pc:spChg>
        <pc:spChg chg="add mod">
          <ac:chgData name="Bernard Poh" userId="52721d4bd4289317" providerId="LiveId" clId="{22A67EFC-2364-4CF1-8CE9-5AFACB69F430}" dt="2024-10-16T11:46:39.840" v="2896" actId="1076"/>
          <ac:spMkLst>
            <pc:docMk/>
            <pc:sldMk cId="1172279224" sldId="266"/>
            <ac:spMk id="12" creationId="{36923D6A-F626-9F23-25E8-52FF3AF9C981}"/>
          </ac:spMkLst>
        </pc:spChg>
        <pc:spChg chg="add mod">
          <ac:chgData name="Bernard Poh" userId="52721d4bd4289317" providerId="LiveId" clId="{22A67EFC-2364-4CF1-8CE9-5AFACB69F430}" dt="2024-10-16T11:47:30.893" v="2912" actId="1076"/>
          <ac:spMkLst>
            <pc:docMk/>
            <pc:sldMk cId="1172279224" sldId="266"/>
            <ac:spMk id="21" creationId="{D57E5D97-DA43-0067-5A40-4C309EC78FF0}"/>
          </ac:spMkLst>
        </pc:spChg>
        <pc:spChg chg="add mod">
          <ac:chgData name="Bernard Poh" userId="52721d4bd4289317" providerId="LiveId" clId="{22A67EFC-2364-4CF1-8CE9-5AFACB69F430}" dt="2024-10-16T11:47:48.082" v="2946" actId="20577"/>
          <ac:spMkLst>
            <pc:docMk/>
            <pc:sldMk cId="1172279224" sldId="266"/>
            <ac:spMk id="22" creationId="{E07CF14F-7937-8230-7980-2CE09EF18188}"/>
          </ac:spMkLst>
        </pc:spChg>
        <pc:picChg chg="add mod">
          <ac:chgData name="Bernard Poh" userId="52721d4bd4289317" providerId="LiveId" clId="{22A67EFC-2364-4CF1-8CE9-5AFACB69F430}" dt="2024-10-18T09:26:50.504" v="3658"/>
          <ac:picMkLst>
            <pc:docMk/>
            <pc:sldMk cId="1172279224" sldId="266"/>
            <ac:picMk id="5" creationId="{C201EF80-5E70-BEF3-FD9B-CE035A03EDF8}"/>
          </ac:picMkLst>
        </pc:picChg>
        <pc:picChg chg="add mod">
          <ac:chgData name="Bernard Poh" userId="52721d4bd4289317" providerId="LiveId" clId="{22A67EFC-2364-4CF1-8CE9-5AFACB69F430}" dt="2024-10-16T11:46:39.840" v="2896" actId="1076"/>
          <ac:picMkLst>
            <pc:docMk/>
            <pc:sldMk cId="1172279224" sldId="266"/>
            <ac:picMk id="7" creationId="{08DB7BFD-BB39-4929-9FBB-4F98831E1FF4}"/>
          </ac:picMkLst>
        </pc:picChg>
        <pc:picChg chg="add mod">
          <ac:chgData name="Bernard Poh" userId="52721d4bd4289317" providerId="LiveId" clId="{22A67EFC-2364-4CF1-8CE9-5AFACB69F430}" dt="2024-10-16T11:47:25.713" v="2911" actId="1076"/>
          <ac:picMkLst>
            <pc:docMk/>
            <pc:sldMk cId="1172279224" sldId="266"/>
            <ac:picMk id="20" creationId="{AA05D7CD-1465-8996-422B-F276B9B071A0}"/>
          </ac:picMkLst>
        </pc:picChg>
        <pc:cxnChg chg="add mod">
          <ac:chgData name="Bernard Poh" userId="52721d4bd4289317" providerId="LiveId" clId="{22A67EFC-2364-4CF1-8CE9-5AFACB69F430}" dt="2024-10-16T11:46:39.840" v="2896" actId="1076"/>
          <ac:cxnSpMkLst>
            <pc:docMk/>
            <pc:sldMk cId="1172279224" sldId="266"/>
            <ac:cxnSpMk id="6" creationId="{381445FA-F1EC-00E6-F97E-389F989905ED}"/>
          </ac:cxnSpMkLst>
        </pc:cxnChg>
        <pc:cxnChg chg="add mod">
          <ac:chgData name="Bernard Poh" userId="52721d4bd4289317" providerId="LiveId" clId="{22A67EFC-2364-4CF1-8CE9-5AFACB69F430}" dt="2024-10-16T11:46:39.840" v="2896" actId="1076"/>
          <ac:cxnSpMkLst>
            <pc:docMk/>
            <pc:sldMk cId="1172279224" sldId="266"/>
            <ac:cxnSpMk id="13" creationId="{FEA82D6C-F322-A476-0563-C49DA9C9F1B6}"/>
          </ac:cxnSpMkLst>
        </pc:cxnChg>
      </pc:sldChg>
      <pc:sldChg chg="addSp delSp modSp new mod modTransition modAnim">
        <pc:chgData name="Bernard Poh" userId="52721d4bd4289317" providerId="LiveId" clId="{22A67EFC-2364-4CF1-8CE9-5AFACB69F430}" dt="2024-10-18T09:35:14.325" v="3778"/>
        <pc:sldMkLst>
          <pc:docMk/>
          <pc:sldMk cId="1786211692" sldId="267"/>
        </pc:sldMkLst>
        <pc:spChg chg="mod">
          <ac:chgData name="Bernard Poh" userId="52721d4bd4289317" providerId="LiveId" clId="{22A67EFC-2364-4CF1-8CE9-5AFACB69F430}" dt="2024-10-17T19:32:41.895" v="2986" actId="20577"/>
          <ac:spMkLst>
            <pc:docMk/>
            <pc:sldMk cId="1786211692" sldId="267"/>
            <ac:spMk id="2" creationId="{086503FF-EA74-44C6-DA65-80D6498AAA55}"/>
          </ac:spMkLst>
        </pc:spChg>
        <pc:spChg chg="mod">
          <ac:chgData name="Bernard Poh" userId="52721d4bd4289317" providerId="LiveId" clId="{22A67EFC-2364-4CF1-8CE9-5AFACB69F430}" dt="2024-10-17T19:42:19.378" v="3392" actId="20577"/>
          <ac:spMkLst>
            <pc:docMk/>
            <pc:sldMk cId="1786211692" sldId="267"/>
            <ac:spMk id="3" creationId="{21E52A72-3FBF-197E-5E97-A14C9C8DC289}"/>
          </ac:spMkLst>
        </pc:spChg>
        <pc:picChg chg="add mod">
          <ac:chgData name="Bernard Poh" userId="52721d4bd4289317" providerId="LiveId" clId="{22A67EFC-2364-4CF1-8CE9-5AFACB69F430}" dt="2024-10-17T19:38:19.928" v="3346" actId="1076"/>
          <ac:picMkLst>
            <pc:docMk/>
            <pc:sldMk cId="1786211692" sldId="267"/>
            <ac:picMk id="4" creationId="{E8B2E506-C8A7-7AA0-0AB5-5566164696AB}"/>
          </ac:picMkLst>
        </pc:picChg>
        <pc:picChg chg="add del mod">
          <ac:chgData name="Bernard Poh" userId="52721d4bd4289317" providerId="LiveId" clId="{22A67EFC-2364-4CF1-8CE9-5AFACB69F430}" dt="2024-10-18T09:34:50.850" v="3777"/>
          <ac:picMkLst>
            <pc:docMk/>
            <pc:sldMk cId="1786211692" sldId="267"/>
            <ac:picMk id="9" creationId="{B341B787-6929-3C9D-3E9B-A9C636A38952}"/>
          </ac:picMkLst>
        </pc:picChg>
        <pc:picChg chg="add del mod ord">
          <ac:chgData name="Bernard Poh" userId="52721d4bd4289317" providerId="LiveId" clId="{22A67EFC-2364-4CF1-8CE9-5AFACB69F430}" dt="2024-10-18T09:35:14.325" v="3778"/>
          <ac:picMkLst>
            <pc:docMk/>
            <pc:sldMk cId="1786211692" sldId="267"/>
            <ac:picMk id="12" creationId="{4B7B86A0-17F7-92D3-A5D2-B149DB9BE2E6}"/>
          </ac:picMkLst>
        </pc:picChg>
        <pc:picChg chg="add mod">
          <ac:chgData name="Bernard Poh" userId="52721d4bd4289317" providerId="LiveId" clId="{22A67EFC-2364-4CF1-8CE9-5AFACB69F430}" dt="2024-10-18T09:35:14.325" v="3778"/>
          <ac:picMkLst>
            <pc:docMk/>
            <pc:sldMk cId="1786211692" sldId="267"/>
            <ac:picMk id="13" creationId="{C27D33D7-72D2-1459-4AB1-A7E3C9614492}"/>
          </ac:picMkLst>
        </pc:picChg>
      </pc:sldChg>
      <pc:sldChg chg="addSp delSp modSp new mod modTransition">
        <pc:chgData name="Bernard Poh" userId="52721d4bd4289317" providerId="LiveId" clId="{22A67EFC-2364-4CF1-8CE9-5AFACB69F430}" dt="2024-10-18T09:37:19.052" v="3783"/>
        <pc:sldMkLst>
          <pc:docMk/>
          <pc:sldMk cId="3622678597" sldId="268"/>
        </pc:sldMkLst>
        <pc:spChg chg="del">
          <ac:chgData name="Bernard Poh" userId="52721d4bd4289317" providerId="LiveId" clId="{22A67EFC-2364-4CF1-8CE9-5AFACB69F430}" dt="2024-10-17T19:41:59.924" v="3387" actId="478"/>
          <ac:spMkLst>
            <pc:docMk/>
            <pc:sldMk cId="3622678597" sldId="268"/>
            <ac:spMk id="2" creationId="{CD09E4F9-3F79-D23B-C829-8F86A680A6E8}"/>
          </ac:spMkLst>
        </pc:spChg>
        <pc:spChg chg="del">
          <ac:chgData name="Bernard Poh" userId="52721d4bd4289317" providerId="LiveId" clId="{22A67EFC-2364-4CF1-8CE9-5AFACB69F430}" dt="2024-10-17T19:41:59.924" v="3387" actId="478"/>
          <ac:spMkLst>
            <pc:docMk/>
            <pc:sldMk cId="3622678597" sldId="268"/>
            <ac:spMk id="3" creationId="{11D30114-CB23-8167-C67D-B3BCA3B0C34F}"/>
          </ac:spMkLst>
        </pc:spChg>
        <pc:spChg chg="add mod">
          <ac:chgData name="Bernard Poh" userId="52721d4bd4289317" providerId="LiveId" clId="{22A67EFC-2364-4CF1-8CE9-5AFACB69F430}" dt="2024-10-17T19:42:33.717" v="3419" actId="20577"/>
          <ac:spMkLst>
            <pc:docMk/>
            <pc:sldMk cId="3622678597" sldId="268"/>
            <ac:spMk id="6" creationId="{66184D39-64CD-DE63-1ABF-3FB0A754125A}"/>
          </ac:spMkLst>
        </pc:spChg>
        <pc:spChg chg="add mod">
          <ac:chgData name="Bernard Poh" userId="52721d4bd4289317" providerId="LiveId" clId="{22A67EFC-2364-4CF1-8CE9-5AFACB69F430}" dt="2024-10-17T20:11:23.617" v="3617" actId="20577"/>
          <ac:spMkLst>
            <pc:docMk/>
            <pc:sldMk cId="3622678597" sldId="268"/>
            <ac:spMk id="7" creationId="{DA6B0A55-031D-8F85-090D-550B047F4320}"/>
          </ac:spMkLst>
        </pc:spChg>
        <pc:picChg chg="add mod">
          <ac:chgData name="Bernard Poh" userId="52721d4bd4289317" providerId="LiveId" clId="{22A67EFC-2364-4CF1-8CE9-5AFACB69F430}" dt="2024-10-18T09:37:19.052" v="3783"/>
          <ac:picMkLst>
            <pc:docMk/>
            <pc:sldMk cId="3622678597" sldId="268"/>
            <ac:picMk id="4" creationId="{B7491DE5-2FB6-DA9B-C3BE-58A859ACFC12}"/>
          </ac:picMkLst>
        </pc:picChg>
        <pc:picChg chg="add mod">
          <ac:chgData name="Bernard Poh" userId="52721d4bd4289317" providerId="LiveId" clId="{22A67EFC-2364-4CF1-8CE9-5AFACB69F430}" dt="2024-10-17T19:43:55.001" v="3427" actId="1076"/>
          <ac:picMkLst>
            <pc:docMk/>
            <pc:sldMk cId="3622678597" sldId="268"/>
            <ac:picMk id="5" creationId="{A39C207B-7999-DAA9-212B-19D476344656}"/>
          </ac:picMkLst>
        </pc:picChg>
      </pc:sldChg>
      <pc:sldChg chg="addSp delSp modSp new mod modTransition modAnim">
        <pc:chgData name="Bernard Poh" userId="52721d4bd4289317" providerId="LiveId" clId="{22A67EFC-2364-4CF1-8CE9-5AFACB69F430}" dt="2024-10-18T09:36:24.634" v="3782"/>
        <pc:sldMkLst>
          <pc:docMk/>
          <pc:sldMk cId="911115043" sldId="269"/>
        </pc:sldMkLst>
        <pc:spChg chg="del">
          <ac:chgData name="Bernard Poh" userId="52721d4bd4289317" providerId="LiveId" clId="{22A67EFC-2364-4CF1-8CE9-5AFACB69F430}" dt="2024-10-17T20:08:29.616" v="3521" actId="478"/>
          <ac:spMkLst>
            <pc:docMk/>
            <pc:sldMk cId="911115043" sldId="269"/>
            <ac:spMk id="2" creationId="{2314D44A-782D-280E-C173-D42F626D8EC8}"/>
          </ac:spMkLst>
        </pc:spChg>
        <pc:spChg chg="del">
          <ac:chgData name="Bernard Poh" userId="52721d4bd4289317" providerId="LiveId" clId="{22A67EFC-2364-4CF1-8CE9-5AFACB69F430}" dt="2024-10-17T20:08:29.616" v="3521" actId="478"/>
          <ac:spMkLst>
            <pc:docMk/>
            <pc:sldMk cId="911115043" sldId="269"/>
            <ac:spMk id="3" creationId="{B6C9F841-D7A1-A2F2-C636-417D705BA9BA}"/>
          </ac:spMkLst>
        </pc:spChg>
        <pc:spChg chg="add mod">
          <ac:chgData name="Bernard Poh" userId="52721d4bd4289317" providerId="LiveId" clId="{22A67EFC-2364-4CF1-8CE9-5AFACB69F430}" dt="2024-10-17T20:11:09.937" v="3607" actId="14100"/>
          <ac:spMkLst>
            <pc:docMk/>
            <pc:sldMk cId="911115043" sldId="269"/>
            <ac:spMk id="6" creationId="{0B0029A2-9CDB-C38B-9306-CD03B3E5A909}"/>
          </ac:spMkLst>
        </pc:spChg>
        <pc:picChg chg="add del mod">
          <ac:chgData name="Bernard Poh" userId="52721d4bd4289317" providerId="LiveId" clId="{22A67EFC-2364-4CF1-8CE9-5AFACB69F430}" dt="2024-10-18T09:36:10.945" v="3781"/>
          <ac:picMkLst>
            <pc:docMk/>
            <pc:sldMk cId="911115043" sldId="269"/>
            <ac:picMk id="4" creationId="{07FDC062-DF37-17A1-0630-55F86E9DBBFE}"/>
          </ac:picMkLst>
        </pc:picChg>
        <pc:picChg chg="add mod">
          <ac:chgData name="Bernard Poh" userId="52721d4bd4289317" providerId="LiveId" clId="{22A67EFC-2364-4CF1-8CE9-5AFACB69F430}" dt="2024-10-17T20:10:05.004" v="3524" actId="1076"/>
          <ac:picMkLst>
            <pc:docMk/>
            <pc:sldMk cId="911115043" sldId="269"/>
            <ac:picMk id="5" creationId="{10A54C9A-FD32-E7E4-1EE9-BBD1B3D0C433}"/>
          </ac:picMkLst>
        </pc:picChg>
        <pc:picChg chg="add del mod ord">
          <ac:chgData name="Bernard Poh" userId="52721d4bd4289317" providerId="LiveId" clId="{22A67EFC-2364-4CF1-8CE9-5AFACB69F430}" dt="2024-10-18T09:36:24.634" v="3782"/>
          <ac:picMkLst>
            <pc:docMk/>
            <pc:sldMk cId="911115043" sldId="269"/>
            <ac:picMk id="9" creationId="{945102CB-5F87-9860-7C76-F8E080BCF293}"/>
          </ac:picMkLst>
        </pc:picChg>
        <pc:picChg chg="add mod">
          <ac:chgData name="Bernard Poh" userId="52721d4bd4289317" providerId="LiveId" clId="{22A67EFC-2364-4CF1-8CE9-5AFACB69F430}" dt="2024-10-18T09:36:24.634" v="3782"/>
          <ac:picMkLst>
            <pc:docMk/>
            <pc:sldMk cId="911115043" sldId="269"/>
            <ac:picMk id="10" creationId="{443E3A63-A92F-A4A6-623F-4ED1CD7DEF80}"/>
          </ac:picMkLst>
        </pc:picChg>
      </pc:sldChg>
      <pc:sldChg chg="addSp delSp modSp new del mod">
        <pc:chgData name="Bernard Poh" userId="52721d4bd4289317" providerId="LiveId" clId="{22A67EFC-2364-4CF1-8CE9-5AFACB69F430}" dt="2024-10-17T20:15:54.204" v="3625" actId="47"/>
        <pc:sldMkLst>
          <pc:docMk/>
          <pc:sldMk cId="574540444" sldId="270"/>
        </pc:sldMkLst>
        <pc:spChg chg="del">
          <ac:chgData name="Bernard Poh" userId="52721d4bd4289317" providerId="LiveId" clId="{22A67EFC-2364-4CF1-8CE9-5AFACB69F430}" dt="2024-10-17T20:15:05.913" v="3621" actId="478"/>
          <ac:spMkLst>
            <pc:docMk/>
            <pc:sldMk cId="574540444" sldId="270"/>
            <ac:spMk id="2" creationId="{1ABD8E9F-6C1C-2F64-FF59-A69FEDAF3AF9}"/>
          </ac:spMkLst>
        </pc:spChg>
        <pc:spChg chg="del">
          <ac:chgData name="Bernard Poh" userId="52721d4bd4289317" providerId="LiveId" clId="{22A67EFC-2364-4CF1-8CE9-5AFACB69F430}" dt="2024-10-17T20:15:05.913" v="3621" actId="478"/>
          <ac:spMkLst>
            <pc:docMk/>
            <pc:sldMk cId="574540444" sldId="270"/>
            <ac:spMk id="3" creationId="{75C90823-2D92-7702-735A-495611403DE4}"/>
          </ac:spMkLst>
        </pc:spChg>
        <pc:spChg chg="add mod">
          <ac:chgData name="Bernard Poh" userId="52721d4bd4289317" providerId="LiveId" clId="{22A67EFC-2364-4CF1-8CE9-5AFACB69F430}" dt="2024-10-17T20:15:50.612" v="3624" actId="20577"/>
          <ac:spMkLst>
            <pc:docMk/>
            <pc:sldMk cId="574540444" sldId="270"/>
            <ac:spMk id="4" creationId="{4B50D388-39E2-2A15-7F12-221BB59DDEDE}"/>
          </ac:spMkLst>
        </pc:spChg>
      </pc:sldChg>
      <pc:sldChg chg="addSp delSp modSp new mod modTransition modAnim">
        <pc:chgData name="Bernard Poh" userId="52721d4bd4289317" providerId="LiveId" clId="{22A67EFC-2364-4CF1-8CE9-5AFACB69F430}" dt="2024-10-18T09:33:54.056" v="3773"/>
        <pc:sldMkLst>
          <pc:docMk/>
          <pc:sldMk cId="3023100178" sldId="270"/>
        </pc:sldMkLst>
        <pc:spChg chg="del">
          <ac:chgData name="Bernard Poh" userId="52721d4bd4289317" providerId="LiveId" clId="{22A67EFC-2364-4CF1-8CE9-5AFACB69F430}" dt="2024-10-18T09:29:42.172" v="3663" actId="478"/>
          <ac:spMkLst>
            <pc:docMk/>
            <pc:sldMk cId="3023100178" sldId="270"/>
            <ac:spMk id="2" creationId="{4BB675BC-96EE-7ADC-3F08-122765942D24}"/>
          </ac:spMkLst>
        </pc:spChg>
        <pc:spChg chg="del">
          <ac:chgData name="Bernard Poh" userId="52721d4bd4289317" providerId="LiveId" clId="{22A67EFC-2364-4CF1-8CE9-5AFACB69F430}" dt="2024-10-18T09:29:42.172" v="3663" actId="478"/>
          <ac:spMkLst>
            <pc:docMk/>
            <pc:sldMk cId="3023100178" sldId="270"/>
            <ac:spMk id="3" creationId="{69730F8D-D114-2409-EA7D-E5AB3BF445C4}"/>
          </ac:spMkLst>
        </pc:spChg>
        <pc:spChg chg="add mod">
          <ac:chgData name="Bernard Poh" userId="52721d4bd4289317" providerId="LiveId" clId="{22A67EFC-2364-4CF1-8CE9-5AFACB69F430}" dt="2024-10-18T09:31:02.145" v="3731" actId="1076"/>
          <ac:spMkLst>
            <pc:docMk/>
            <pc:sldMk cId="3023100178" sldId="270"/>
            <ac:spMk id="10" creationId="{26A1757F-8B8E-08AB-0979-AC34B0586C52}"/>
          </ac:spMkLst>
        </pc:spChg>
        <pc:spChg chg="add mod">
          <ac:chgData name="Bernard Poh" userId="52721d4bd4289317" providerId="LiveId" clId="{22A67EFC-2364-4CF1-8CE9-5AFACB69F430}" dt="2024-10-18T09:31:37.431" v="3769" actId="404"/>
          <ac:spMkLst>
            <pc:docMk/>
            <pc:sldMk cId="3023100178" sldId="270"/>
            <ac:spMk id="13" creationId="{9E3BD1EE-570C-2D0E-2491-FF0E919AC02C}"/>
          </ac:spMkLst>
        </pc:spChg>
        <pc:picChg chg="add mod">
          <ac:chgData name="Bernard Poh" userId="52721d4bd4289317" providerId="LiveId" clId="{22A67EFC-2364-4CF1-8CE9-5AFACB69F430}" dt="2024-10-18T09:29:59.663" v="3667" actId="962"/>
          <ac:picMkLst>
            <pc:docMk/>
            <pc:sldMk cId="3023100178" sldId="270"/>
            <ac:picMk id="5" creationId="{2500409B-F825-A521-5B2A-47964EFD172C}"/>
          </ac:picMkLst>
        </pc:picChg>
        <pc:picChg chg="add del mod ord">
          <ac:chgData name="Bernard Poh" userId="52721d4bd4289317" providerId="LiveId" clId="{22A67EFC-2364-4CF1-8CE9-5AFACB69F430}" dt="2024-10-18T09:30:09.596" v="3674" actId="478"/>
          <ac:picMkLst>
            <pc:docMk/>
            <pc:sldMk cId="3023100178" sldId="270"/>
            <ac:picMk id="7" creationId="{35B7C163-93C7-5589-EA7F-D6C6BBAAA495}"/>
          </ac:picMkLst>
        </pc:picChg>
        <pc:picChg chg="add del mod ord">
          <ac:chgData name="Bernard Poh" userId="52721d4bd4289317" providerId="LiveId" clId="{22A67EFC-2364-4CF1-8CE9-5AFACB69F430}" dt="2024-10-18T09:31:04.500" v="3732" actId="478"/>
          <ac:picMkLst>
            <pc:docMk/>
            <pc:sldMk cId="3023100178" sldId="270"/>
            <ac:picMk id="9" creationId="{9E020766-2BC4-9084-5A6D-B8CEE351C488}"/>
          </ac:picMkLst>
        </pc:picChg>
        <pc:picChg chg="add mod ord">
          <ac:chgData name="Bernard Poh" userId="52721d4bd4289317" providerId="LiveId" clId="{22A67EFC-2364-4CF1-8CE9-5AFACB69F430}" dt="2024-10-18T09:31:13.747" v="3738" actId="1076"/>
          <ac:picMkLst>
            <pc:docMk/>
            <pc:sldMk cId="3023100178" sldId="270"/>
            <ac:picMk id="12" creationId="{0ACC268B-2ACF-8687-2AF4-A5BA14DC4241}"/>
          </ac:picMkLst>
        </pc:picChg>
        <pc:picChg chg="add del mod">
          <ac:chgData name="Bernard Poh" userId="52721d4bd4289317" providerId="LiveId" clId="{22A67EFC-2364-4CF1-8CE9-5AFACB69F430}" dt="2024-10-18T09:33:41.846" v="3772"/>
          <ac:picMkLst>
            <pc:docMk/>
            <pc:sldMk cId="3023100178" sldId="270"/>
            <ac:picMk id="18" creationId="{83DC5FA1-B8AD-C0CF-97A1-0C66AD962011}"/>
          </ac:picMkLst>
        </pc:picChg>
        <pc:picChg chg="add del mod ord">
          <ac:chgData name="Bernard Poh" userId="52721d4bd4289317" providerId="LiveId" clId="{22A67EFC-2364-4CF1-8CE9-5AFACB69F430}" dt="2024-10-18T09:33:54.056" v="3773"/>
          <ac:picMkLst>
            <pc:docMk/>
            <pc:sldMk cId="3023100178" sldId="270"/>
            <ac:picMk id="21" creationId="{926C47AF-6B28-9CE5-F3CF-C7C9040F0FB6}"/>
          </ac:picMkLst>
        </pc:picChg>
        <pc:picChg chg="add mod">
          <ac:chgData name="Bernard Poh" userId="52721d4bd4289317" providerId="LiveId" clId="{22A67EFC-2364-4CF1-8CE9-5AFACB69F430}" dt="2024-10-18T09:33:54.056" v="3773"/>
          <ac:picMkLst>
            <pc:docMk/>
            <pc:sldMk cId="3023100178" sldId="270"/>
            <ac:picMk id="22" creationId="{E5B1235F-883F-84CB-9C94-85EB57142B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22746-C07A-4E2F-B661-27863FDDCB87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4463E-7ACF-403B-AE72-691D69994D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136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4463E-7ACF-403B-AE72-691D69994DD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16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14463E-7ACF-403B-AE72-691D69994DD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15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D897-BCAD-DFFF-AD88-FBBD4FD83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E2648-AC7A-FD64-5BC1-5989CE9A8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A0A87-0E22-0045-C16F-3B22F534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B62C0-FD9A-9EE7-4908-9790D940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FD813-C17E-B76B-2228-A1A62217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08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7EBC-6095-813C-988D-4B17CBF9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39A53A-F793-051B-AB61-43F373C40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9B686-E6A8-E29E-3253-18081109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FB0BB-B991-68E2-F395-19A937E7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E2AC3-325E-90B2-8DCF-6E576B96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17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308598-4C34-1E33-E2E5-B7F2EDBA9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9F794-D3EE-87E3-75BB-7339B3BDE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A2CC2-F2E3-9EED-6CE5-694B6385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20344-8CF1-2D32-BC54-050C5CA2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489BD-FD15-7B40-5CDA-C30ABEF2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415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03D1-0A55-53A2-C552-984A7A24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D775A-8A42-BA47-EB16-C7EDA8768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9BBF1-909E-FE00-D242-298A4916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D1564-3CB5-04B6-43C5-509F0A4A6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BCF1-60D8-6CB4-602D-A18971F5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9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3BB5-1AF1-8845-E895-91BEB20D0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B9FBC-01F4-A867-1DFF-6C88B8C55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2D27E-DC65-F22C-3C38-C0D7C40B3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8060A-8412-FA44-6696-0F46D6F3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B338E-081D-61F9-BECA-B9867313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930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5C50-7D34-9BC7-F4C0-B8D7EA7C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5AC2-6122-B02B-4AC7-B409B2966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A1546-5CC4-F24B-47FD-C3750269E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4B4D8-04B9-0F16-D166-A174A78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529E4-1E02-6E83-CA57-9887D0279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0C7B4-BC8E-C3F7-2A6A-B32CB71F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09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BF88-D193-C134-8226-05BBE321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2BB9A-613A-57EF-7FF3-148AABAA7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72990-2EA7-652C-6CFD-F985E0C31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B84D8-69E4-A445-0989-ED2CBC767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E1404-0D55-F916-298C-764E724A2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5CF31-9629-6E79-2BD5-6B8F9739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63CF9-2F1A-F07F-31E8-8CF02B1BD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26367-B916-F388-B5E7-8C585249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34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7117-EF75-5159-E6EC-884878C9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19C6-8568-24D7-144F-26A4D9290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4984E-C6C8-8581-0F1C-D92B9B84E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FF671-4EDF-AA71-0478-A38F91DD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768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032B04-03F0-87DC-81F6-3820ADD0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898309-8319-7729-3DBB-FADD65EB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26190-96DE-A411-0511-4D567016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85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9950-976C-926E-B54D-A04355F4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E62A0-2E03-46AE-8E7E-8CE078806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0EC93-C2A4-DB9B-D304-7317D3E8C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FFC7D-639D-953C-21DA-9183F9CE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F1B81-4813-A474-8E07-FFC378FD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C1C2C-614A-3093-51DF-E7E9DFC8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92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E349-7E81-60BD-05C6-BE5FE567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EBAB1-81FE-3F5C-615F-FCFF9E537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B508D-80C7-3B05-6DDB-C754D9968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05688-4504-3686-395E-1F2903F7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3A6CB-2EF6-30AE-961C-CED66C59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3B8F4-5694-6E82-CCC2-0CE6252E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28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00B8D-44DB-B5B5-3DD8-B0E2C51F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9BB9F-DFAB-DF12-D215-3F7CEE892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51B42-4E27-DF3A-756E-59F4FEC5C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3475E-5C53-4477-B500-17C00F821EBF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A85AB-3E20-9D2E-50CB-4C922BA7F3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EF426-04D6-2881-2BD9-15952CF95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50315C-E3BA-451A-8F09-46D560A989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01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6.png"/><Relationship Id="rId5" Type="http://schemas.openxmlformats.org/officeDocument/2006/relationships/hyperlink" Target="https://www.ibm.com/topics/internet-of-things" TargetMode="Externa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38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zech_Republic" TargetMode="External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en.wikipedia.org/wiki/Libe%C5%88_(Prague)" TargetMode="External"/><Relationship Id="rId12" Type="http://schemas.openxmlformats.org/officeDocument/2006/relationships/image" Target="../media/image22.jp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hyperlink" Target="https://en.wikipedia.org/wiki/Prague" TargetMode="External"/><Relationship Id="rId11" Type="http://schemas.openxmlformats.org/officeDocument/2006/relationships/image" Target="../media/image21.jpg"/><Relationship Id="rId5" Type="http://schemas.openxmlformats.org/officeDocument/2006/relationships/image" Target="../media/image19.jpg"/><Relationship Id="rId10" Type="http://schemas.openxmlformats.org/officeDocument/2006/relationships/image" Target="../media/image20.jpg"/><Relationship Id="rId4" Type="http://schemas.openxmlformats.org/officeDocument/2006/relationships/image" Target="../media/image18.jpg"/><Relationship Id="rId9" Type="http://schemas.openxmlformats.org/officeDocument/2006/relationships/hyperlink" Target="https://creativecommons.org/licenses/by-sa/3.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ypertext_Transfer_Protocol" TargetMode="External"/><Relationship Id="rId13" Type="http://schemas.openxmlformats.org/officeDocument/2006/relationships/hyperlink" Target="https://en.wikipedia.org/wiki/Session_layer" TargetMode="External"/><Relationship Id="rId18" Type="http://schemas.openxmlformats.org/officeDocument/2006/relationships/hyperlink" Target="https://en.wikipedia.org/wiki/Acknowledgement_(data_networks)" TargetMode="External"/><Relationship Id="rId26" Type="http://schemas.openxmlformats.org/officeDocument/2006/relationships/hyperlink" Target="https://en.wikipedia.org/wiki/Frame_(networking)" TargetMode="External"/><Relationship Id="rId3" Type="http://schemas.openxmlformats.org/officeDocument/2006/relationships/slideLayout" Target="../slideLayouts/slideLayout2.xml"/><Relationship Id="rId21" Type="http://schemas.openxmlformats.org/officeDocument/2006/relationships/hyperlink" Target="https://en.wikipedia.org/wiki/Network_packet" TargetMode="External"/><Relationship Id="rId7" Type="http://schemas.openxmlformats.org/officeDocument/2006/relationships/hyperlink" Target="https://en.wikipedia.org/wiki/Data_(computing)" TargetMode="External"/><Relationship Id="rId12" Type="http://schemas.openxmlformats.org/officeDocument/2006/relationships/hyperlink" Target="https://en.wikipedia.org/wiki/Encryption" TargetMode="External"/><Relationship Id="rId17" Type="http://schemas.openxmlformats.org/officeDocument/2006/relationships/hyperlink" Target="https://en.wikipedia.org/wiki/Datagram" TargetMode="External"/><Relationship Id="rId25" Type="http://schemas.openxmlformats.org/officeDocument/2006/relationships/hyperlink" Target="https://en.wikipedia.org/wiki/Data_link_layer" TargetMode="External"/><Relationship Id="rId2" Type="http://schemas.openxmlformats.org/officeDocument/2006/relationships/video" Target="../media/media6.mp4"/><Relationship Id="rId16" Type="http://schemas.openxmlformats.org/officeDocument/2006/relationships/hyperlink" Target="https://en.wikipedia.org/wiki/Packet_segmentation" TargetMode="External"/><Relationship Id="rId20" Type="http://schemas.openxmlformats.org/officeDocument/2006/relationships/hyperlink" Target="https://en.wikipedia.org/wiki/Network_layer" TargetMode="External"/><Relationship Id="rId29" Type="http://schemas.openxmlformats.org/officeDocument/2006/relationships/hyperlink" Target="https://en.wikipedia.org/wiki/Symbol_rate#Symbols" TargetMode="External"/><Relationship Id="rId1" Type="http://schemas.microsoft.com/office/2007/relationships/media" Target="../media/media6.mp4"/><Relationship Id="rId6" Type="http://schemas.openxmlformats.org/officeDocument/2006/relationships/hyperlink" Target="https://en.wikipedia.org/wiki/Application_layer" TargetMode="External"/><Relationship Id="rId11" Type="http://schemas.openxmlformats.org/officeDocument/2006/relationships/hyperlink" Target="https://en.wikipedia.org/wiki/Data_compression" TargetMode="External"/><Relationship Id="rId24" Type="http://schemas.openxmlformats.org/officeDocument/2006/relationships/hyperlink" Target="https://en.wikipedia.org/wiki/Network_traffic_control" TargetMode="External"/><Relationship Id="rId5" Type="http://schemas.openxmlformats.org/officeDocument/2006/relationships/hyperlink" Target="https://en.wikipedia.org/wiki/OSI_model#cite_note-26" TargetMode="External"/><Relationship Id="rId15" Type="http://schemas.openxmlformats.org/officeDocument/2006/relationships/hyperlink" Target="https://en.wikipedia.org/wiki/Transport_layer" TargetMode="External"/><Relationship Id="rId23" Type="http://schemas.openxmlformats.org/officeDocument/2006/relationships/hyperlink" Target="https://en.wikipedia.org/wiki/Routing" TargetMode="External"/><Relationship Id="rId28" Type="http://schemas.openxmlformats.org/officeDocument/2006/relationships/hyperlink" Target="https://en.wikipedia.org/wiki/Bit" TargetMode="External"/><Relationship Id="rId10" Type="http://schemas.openxmlformats.org/officeDocument/2006/relationships/hyperlink" Target="https://en.wikipedia.org/wiki/Character_encoding" TargetMode="External"/><Relationship Id="rId19" Type="http://schemas.openxmlformats.org/officeDocument/2006/relationships/hyperlink" Target="https://en.wikipedia.org/wiki/Multiplexing" TargetMode="External"/><Relationship Id="rId4" Type="http://schemas.openxmlformats.org/officeDocument/2006/relationships/hyperlink" Target="https://en.wikipedia.org/wiki/Protocol_data_unit" TargetMode="External"/><Relationship Id="rId9" Type="http://schemas.openxmlformats.org/officeDocument/2006/relationships/hyperlink" Target="https://en.wikipedia.org/wiki/Presentation_layer" TargetMode="External"/><Relationship Id="rId14" Type="http://schemas.openxmlformats.org/officeDocument/2006/relationships/hyperlink" Target="https://en.wikipedia.org/wiki/Session_(computer_science)" TargetMode="External"/><Relationship Id="rId22" Type="http://schemas.openxmlformats.org/officeDocument/2006/relationships/hyperlink" Target="https://en.wikipedia.org/wiki/Address_space" TargetMode="External"/><Relationship Id="rId27" Type="http://schemas.openxmlformats.org/officeDocument/2006/relationships/hyperlink" Target="https://en.wikipedia.org/wiki/Physical_layer" TargetMode="External"/><Relationship Id="rId30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person with arms out&#10;&#10;Description automatically generated">
            <a:extLst>
              <a:ext uri="{FF2B5EF4-FFF2-40B4-BE49-F238E27FC236}">
                <a16:creationId xmlns:a16="http://schemas.microsoft.com/office/drawing/2014/main" id="{262F0D30-F386-B42C-BFC2-F8726B5BAD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90" y="0"/>
            <a:ext cx="9144000" cy="6858000"/>
          </a:xfrm>
          <a:prstGeom prst="rect">
            <a:avLst/>
          </a:prstGeom>
        </p:spPr>
      </p:pic>
      <p:pic>
        <p:nvPicPr>
          <p:cNvPr id="5" name="Picture 4" descr="A computer monitor and keyboard&#10;&#10;Description automatically generated">
            <a:extLst>
              <a:ext uri="{FF2B5EF4-FFF2-40B4-BE49-F238E27FC236}">
                <a16:creationId xmlns:a16="http://schemas.microsoft.com/office/drawing/2014/main" id="{E596DD1E-701A-5C84-039C-44ACC83FC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27" b="97220" l="3333" r="95067">
                        <a14:foregroundMark x1="33733" y1="3177" x2="50733" y2="6354"/>
                        <a14:foregroundMark x1="14333" y1="11358" x2="10400" y2="29865"/>
                        <a14:foregroundMark x1="10400" y1="29865" x2="22000" y2="58697"/>
                        <a14:foregroundMark x1="22000" y1="58697" x2="76000" y2="66164"/>
                        <a14:foregroundMark x1="85533" y1="47419" x2="84333" y2="57506"/>
                        <a14:foregroundMark x1="84333" y1="57506" x2="82133" y2="56235"/>
                        <a14:foregroundMark x1="82000" y1="50993" x2="84800" y2="56235"/>
                        <a14:foregroundMark x1="79533" y1="49245" x2="86267" y2="55044"/>
                        <a14:foregroundMark x1="86267" y1="55044" x2="85533" y2="51152"/>
                        <a14:foregroundMark x1="46800" y1="3574" x2="45400" y2="3574"/>
                        <a14:foregroundMark x1="44867" y1="2303" x2="49667" y2="2780"/>
                        <a14:foregroundMark x1="50000" y1="1906" x2="49667" y2="8896"/>
                        <a14:foregroundMark x1="6200" y1="10723" x2="3467" y2="31374"/>
                        <a14:foregroundMark x1="3467" y1="31374" x2="8533" y2="67196"/>
                        <a14:foregroundMark x1="8533" y1="67196" x2="68733" y2="68864"/>
                        <a14:foregroundMark x1="5800" y1="93090" x2="64933" y2="92375"/>
                        <a14:foregroundMark x1="64933" y1="92375" x2="74933" y2="93487"/>
                        <a14:foregroundMark x1="96467" y1="94758" x2="88667" y2="90707"/>
                        <a14:foregroundMark x1="88667" y1="90707" x2="91000" y2="90151"/>
                        <a14:foregroundMark x1="87800" y1="90945" x2="74400" y2="90786"/>
                        <a14:foregroundMark x1="91733" y1="91422" x2="95067" y2="94996"/>
                        <a14:foregroundMark x1="63600" y1="90786" x2="28467" y2="90151"/>
                        <a14:foregroundMark x1="4600" y1="91581" x2="5333" y2="97299"/>
                        <a14:foregroundMark x1="10400" y1="89515" x2="3333" y2="84273"/>
                        <a14:foregroundMark x1="3333" y1="84273" x2="28667" y2="78793"/>
                        <a14:foregroundMark x1="28667" y1="78793" x2="51467" y2="79984"/>
                        <a14:foregroundMark x1="51467" y1="79984" x2="43267" y2="82288"/>
                        <a14:foregroundMark x1="43267" y1="82288" x2="38800" y2="71326"/>
                        <a14:foregroundMark x1="38800" y1="71326" x2="38667" y2="70135"/>
                        <a14:foregroundMark x1="43667" y1="71565" x2="43133" y2="84194"/>
                        <a14:foregroundMark x1="43467" y1="72041" x2="43667" y2="81255"/>
                        <a14:foregroundMark x1="42933" y1="71168" x2="41200" y2="80620"/>
                        <a14:foregroundMark x1="41200" y1="80620" x2="41533" y2="80858"/>
                        <a14:foregroundMark x1="52333" y1="81732" x2="50733" y2="80222"/>
                        <a14:foregroundMark x1="49133" y1="80222" x2="60533" y2="81414"/>
                        <a14:foregroundMark x1="60533" y1="81414" x2="51600" y2="82764"/>
                        <a14:foregroundMark x1="51600" y1="82764" x2="51600" y2="82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4" y="1496146"/>
            <a:ext cx="5880479" cy="4935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62E2A-F805-E9A2-9993-4E3BE34D7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679" y="3813608"/>
            <a:ext cx="9144000" cy="23876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72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WELCOME TO MY PRESENTATION!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81404-4C4E-0094-5A34-69CFB4A92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433" y="426172"/>
            <a:ext cx="9144000" cy="1655762"/>
          </a:xfrm>
        </p:spPr>
        <p:txBody>
          <a:bodyPr>
            <a:normAutofit/>
          </a:bodyPr>
          <a:lstStyle/>
          <a:p>
            <a:r>
              <a:rPr lang="en-GB" sz="32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HELLO!!!</a:t>
            </a:r>
            <a:endParaRPr lang="en-GB" sz="3200" dirty="0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1D65D130-F142-ECD2-3C3B-00657819A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473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1"/>
    </mc:Choice>
    <mc:Fallback>
      <p:transition spd="slow" advTm="1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of a person reading a book&#10;&#10;Description automatically generated">
            <a:extLst>
              <a:ext uri="{FF2B5EF4-FFF2-40B4-BE49-F238E27FC236}">
                <a16:creationId xmlns:a16="http://schemas.microsoft.com/office/drawing/2014/main" id="{3EBC7103-B779-84A1-15F1-083CC61E5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04" y="986737"/>
            <a:ext cx="7621064" cy="57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A75488-CCE5-827F-F9BE-DCBBA949E4DA}"/>
              </a:ext>
            </a:extLst>
          </p:cNvPr>
          <p:cNvSpPr txBox="1"/>
          <p:nvPr/>
        </p:nvSpPr>
        <p:spPr>
          <a:xfrm>
            <a:off x="823479" y="708952"/>
            <a:ext cx="56916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9951F-9516-E96F-234F-8034962DD591}"/>
              </a:ext>
            </a:extLst>
          </p:cNvPr>
          <p:cNvSpPr txBox="1"/>
          <p:nvPr/>
        </p:nvSpPr>
        <p:spPr>
          <a:xfrm>
            <a:off x="196363" y="1567527"/>
            <a:ext cx="10377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[1] </a:t>
            </a:r>
            <a:r>
              <a:rPr lang="en-GB" sz="2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hlinkClick r:id="rId5"/>
              </a:rPr>
              <a:t>https://www.ibm.com/topics/internet-of-things</a:t>
            </a:r>
            <a:endParaRPr lang="en-GB" sz="2800" dirty="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C4E09-7B77-53AF-B0E5-2A003F70AF19}"/>
              </a:ext>
            </a:extLst>
          </p:cNvPr>
          <p:cNvSpPr txBox="1"/>
          <p:nvPr/>
        </p:nvSpPr>
        <p:spPr>
          <a:xfrm>
            <a:off x="196363" y="2249372"/>
            <a:ext cx="59406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[2] https://en.wikipedia.org/wiki/Internet_of_things#cite_ref-276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FF4C0-8E95-ACCC-DFD1-FB0AD45C5878}"/>
              </a:ext>
            </a:extLst>
          </p:cNvPr>
          <p:cNvSpPr txBox="1"/>
          <p:nvPr/>
        </p:nvSpPr>
        <p:spPr>
          <a:xfrm>
            <a:off x="196363" y="4135031"/>
            <a:ext cx="54738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[3] https://xkcd.com/1966/</a:t>
            </a:r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E61492EA-C2DF-1A8A-6EE3-C026A84DE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037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0"/>
    </mc:Choice>
    <mc:Fallback>
      <p:transition spd="slow" advTm="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03FF-EA74-44C6-DA65-80D6498A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the microcontroller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52A72-3FBF-197E-5E97-A14C9C8DC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Sorry no more pictures here, its night before the deadline and I need this done now</a:t>
            </a:r>
          </a:p>
          <a:p>
            <a:r>
              <a:rPr lang="en-GB" dirty="0"/>
              <a:t>As you can see, the program is working</a:t>
            </a:r>
          </a:p>
        </p:txBody>
      </p:sp>
      <p:pic>
        <p:nvPicPr>
          <p:cNvPr id="4" name="WhatsApp Video 2024-10-17 at 8.37.14 PM">
            <a:hlinkClick r:id="" action="ppaction://media"/>
            <a:extLst>
              <a:ext uri="{FF2B5EF4-FFF2-40B4-BE49-F238E27FC236}">
                <a16:creationId xmlns:a16="http://schemas.microsoft.com/office/drawing/2014/main" id="{E8B2E506-C8A7-7AA0-0AB5-5566164696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4137603" y="1360776"/>
            <a:ext cx="3641725" cy="6477000"/>
          </a:xfrm>
          <a:prstGeom prst="rect">
            <a:avLst/>
          </a:prstGeom>
        </p:spPr>
      </p:pic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C27D33D7-72D2-1459-4AB1-A7E3C96144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621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9"/>
    </mc:Choice>
    <mc:Fallback>
      <p:transition spd="slow" advTm="19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06" objId="4"/>
        <p14:stopEvt time="17755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54C9A-FD32-E7E4-1EE9-BBD1B3D0C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0151"/>
            <a:ext cx="12192000" cy="54328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0029A2-9CDB-C38B-9306-CD03B3E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105353"/>
            <a:ext cx="11225981" cy="1325563"/>
          </a:xfrm>
        </p:spPr>
        <p:txBody>
          <a:bodyPr/>
          <a:lstStyle/>
          <a:p>
            <a:r>
              <a:rPr lang="en-GB" dirty="0"/>
              <a:t>Got the clock app from </a:t>
            </a:r>
            <a:r>
              <a:rPr lang="en-GB" dirty="0" err="1"/>
              <a:t>TFT_eSPI</a:t>
            </a:r>
            <a:r>
              <a:rPr lang="en-GB" dirty="0"/>
              <a:t> example code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443E3A63-A92F-A4A6-623F-4ED1CD7DEF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111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7"/>
    </mc:Choice>
    <mc:Fallback>
      <p:transition spd="slow" advTm="10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9C207B-7999-DAA9-212B-19D476344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721" y="1551205"/>
            <a:ext cx="9134738" cy="50262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184D39-64CD-DE63-1ABF-3FB0A754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Modifying the code to run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6B0A55-031D-8F85-090D-550B047F4320}"/>
              </a:ext>
            </a:extLst>
          </p:cNvPr>
          <p:cNvSpPr txBox="1">
            <a:spLocks/>
          </p:cNvSpPr>
          <p:nvPr/>
        </p:nvSpPr>
        <p:spPr>
          <a:xfrm>
            <a:off x="6261152" y="2100407"/>
            <a:ext cx="55533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Inserted code provided from the Moodle page in there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B7491DE5-2FB6-DA9B-C3BE-58A859ACF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2678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6"/>
    </mc:Choice>
    <mc:Fallback>
      <p:transition spd="slow" advTm="11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toon of a person with arms out&#10;&#10;Description automatically generated">
            <a:extLst>
              <a:ext uri="{FF2B5EF4-FFF2-40B4-BE49-F238E27FC236}">
                <a16:creationId xmlns:a16="http://schemas.microsoft.com/office/drawing/2014/main" id="{F760A026-B670-7798-F17E-EC36DA38C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88" y="272588"/>
            <a:ext cx="4515480" cy="3305636"/>
          </a:xfrm>
          <a:prstGeom prst="rect">
            <a:avLst/>
          </a:prstGeom>
        </p:spPr>
      </p:pic>
      <p:pic>
        <p:nvPicPr>
          <p:cNvPr id="5" name="Picture 4" descr="A cloud computing network with a cloud connected to a world map&#10;&#10;Description automatically generated">
            <a:extLst>
              <a:ext uri="{FF2B5EF4-FFF2-40B4-BE49-F238E27FC236}">
                <a16:creationId xmlns:a16="http://schemas.microsoft.com/office/drawing/2014/main" id="{A73C1E0F-7CCD-5D7D-7BC3-DFE8FFCC6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2" y="2738869"/>
            <a:ext cx="4514850" cy="3009900"/>
          </a:xfrm>
          <a:prstGeom prst="rect">
            <a:avLst/>
          </a:prstGeom>
        </p:spPr>
      </p:pic>
      <p:pic>
        <p:nvPicPr>
          <p:cNvPr id="11" name="Picture 10" descr="A person touching a touch screen&#10;&#10;Description automatically generated">
            <a:extLst>
              <a:ext uri="{FF2B5EF4-FFF2-40B4-BE49-F238E27FC236}">
                <a16:creationId xmlns:a16="http://schemas.microsoft.com/office/drawing/2014/main" id="{B99812DC-E89B-5449-38E5-78321AB36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83" y="0"/>
            <a:ext cx="4514850" cy="3000375"/>
          </a:xfrm>
          <a:prstGeom prst="rect">
            <a:avLst/>
          </a:prstGeom>
        </p:spPr>
      </p:pic>
      <p:pic>
        <p:nvPicPr>
          <p:cNvPr id="13" name="Picture 12" descr="A close-up of numbers&#10;&#10;Description automatically generated">
            <a:extLst>
              <a:ext uri="{FF2B5EF4-FFF2-40B4-BE49-F238E27FC236}">
                <a16:creationId xmlns:a16="http://schemas.microsoft.com/office/drawing/2014/main" id="{8FD9A89E-BB00-E5BB-8466-1F6D52549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427" y="4391457"/>
            <a:ext cx="4514850" cy="2533650"/>
          </a:xfrm>
          <a:prstGeom prst="rect">
            <a:avLst/>
          </a:prstGeom>
        </p:spPr>
      </p:pic>
      <p:pic>
        <p:nvPicPr>
          <p:cNvPr id="15" name="Picture 14" descr="A blue sphere with binary code&#10;&#10;Description automatically generated">
            <a:extLst>
              <a:ext uri="{FF2B5EF4-FFF2-40B4-BE49-F238E27FC236}">
                <a16:creationId xmlns:a16="http://schemas.microsoft.com/office/drawing/2014/main" id="{260AA995-0473-0A56-2178-39727EB16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90" y="3619932"/>
            <a:ext cx="4514850" cy="3305175"/>
          </a:xfrm>
          <a:prstGeom prst="rect">
            <a:avLst/>
          </a:prstGeom>
        </p:spPr>
      </p:pic>
      <p:pic>
        <p:nvPicPr>
          <p:cNvPr id="7" name="Picture 6" descr="A cloud computing symbol in a cube&#10;&#10;Description automatically generated with medium confidence">
            <a:extLst>
              <a:ext uri="{FF2B5EF4-FFF2-40B4-BE49-F238E27FC236}">
                <a16:creationId xmlns:a16="http://schemas.microsoft.com/office/drawing/2014/main" id="{10B1B947-81DE-EFD6-079A-4D84E1FDE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29" y="1010082"/>
            <a:ext cx="4514850" cy="338137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1AC6A32-79C2-168E-7140-83535CF49C42}"/>
              </a:ext>
            </a:extLst>
          </p:cNvPr>
          <p:cNvSpPr txBox="1">
            <a:spLocks/>
          </p:cNvSpPr>
          <p:nvPr/>
        </p:nvSpPr>
        <p:spPr>
          <a:xfrm>
            <a:off x="241679" y="3813608"/>
            <a:ext cx="9144000" cy="2387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FIRST UP: WHAT IS THE INTERNET OF THINGS?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C45176F-D7D2-E2AC-B83D-707B30ABE659}"/>
              </a:ext>
            </a:extLst>
          </p:cNvPr>
          <p:cNvSpPr txBox="1">
            <a:spLocks/>
          </p:cNvSpPr>
          <p:nvPr/>
        </p:nvSpPr>
        <p:spPr>
          <a:xfrm>
            <a:off x="4513118" y="37204"/>
            <a:ext cx="2855487" cy="11220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Comic Sans MS" panose="030F0702030302020204" pitchFamily="66" charset="0"/>
              </a:rPr>
              <a:t>Well I don’t know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C90E96B2-A12F-5EC6-FAD5-3EA10625F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831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85"/>
    </mc:Choice>
    <mc:Fallback>
      <p:transition spd="slow" advTm="16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diagram&#10;&#10;Description automatically generated">
            <a:extLst>
              <a:ext uri="{FF2B5EF4-FFF2-40B4-BE49-F238E27FC236}">
                <a16:creationId xmlns:a16="http://schemas.microsoft.com/office/drawing/2014/main" id="{198FA4E1-6C2E-6D82-D8C1-EA96095DF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57" y="0"/>
            <a:ext cx="6287377" cy="3810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82AAB6-F59E-4A97-0659-91704DE8EDBE}"/>
              </a:ext>
            </a:extLst>
          </p:cNvPr>
          <p:cNvSpPr txBox="1"/>
          <p:nvPr/>
        </p:nvSpPr>
        <p:spPr>
          <a:xfrm>
            <a:off x="719571" y="553088"/>
            <a:ext cx="60942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chemeClr val="accent5"/>
                </a:solidFill>
                <a:latin typeface="Impact" panose="020B0806030902050204" pitchFamily="34" charset="0"/>
              </a:rPr>
              <a:t>The Internet of Things</a:t>
            </a:r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refers to a </a:t>
            </a:r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chemeClr val="accent6"/>
                </a:solidFill>
                <a:latin typeface="Impact" panose="020B0806030902050204" pitchFamily="34" charset="0"/>
              </a:rPr>
              <a:t>network</a:t>
            </a:r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of </a:t>
            </a:r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Impact" panose="020B0806030902050204" pitchFamily="34" charset="0"/>
              </a:rPr>
              <a:t>physical devices, vehicles, appliances, and other physical objects </a:t>
            </a:r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that are embedded with </a:t>
            </a:r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rgbClr val="FF3B3B"/>
                </a:solidFill>
                <a:latin typeface="Impact" panose="020B0806030902050204" pitchFamily="34" charset="0"/>
              </a:rPr>
              <a:t>sensors, </a:t>
            </a:r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rgbClr val="FFFF00"/>
                </a:solidFill>
                <a:latin typeface="Impact" panose="020B0806030902050204" pitchFamily="34" charset="0"/>
              </a:rPr>
              <a:t>software, and network connectivity, allowing them to collect and share data.</a:t>
            </a:r>
            <a:endParaRPr lang="en-GB" sz="3600" dirty="0">
              <a:ln w="28575">
                <a:solidFill>
                  <a:schemeClr val="tx1"/>
                </a:solidFill>
              </a:ln>
              <a:solidFill>
                <a:schemeClr val="accent6"/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ADBDA-176C-8652-C2D2-2CEF8AC6A6FF}"/>
              </a:ext>
            </a:extLst>
          </p:cNvPr>
          <p:cNvSpPr txBox="1"/>
          <p:nvPr/>
        </p:nvSpPr>
        <p:spPr>
          <a:xfrm>
            <a:off x="719571" y="5405643"/>
            <a:ext cx="609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[1] IBM</a:t>
            </a:r>
            <a:endParaRPr lang="en-GB" sz="4400" dirty="0"/>
          </a:p>
        </p:txBody>
      </p:sp>
      <p:pic>
        <p:nvPicPr>
          <p:cNvPr id="15" name="Picture 14" descr="A close-up of a kettle&#10;&#10;Description automatically generated">
            <a:extLst>
              <a:ext uri="{FF2B5EF4-FFF2-40B4-BE49-F238E27FC236}">
                <a16:creationId xmlns:a16="http://schemas.microsoft.com/office/drawing/2014/main" id="{006E1B69-B5CF-C03A-A8A7-9B72AA29A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09" y="4729917"/>
            <a:ext cx="1620115" cy="1767087"/>
          </a:xfrm>
          <a:prstGeom prst="rect">
            <a:avLst/>
          </a:prstGeom>
        </p:spPr>
      </p:pic>
      <p:pic>
        <p:nvPicPr>
          <p:cNvPr id="17" name="Picture 16" descr="A refrigerator full of food&#10;&#10;Description automatically generated">
            <a:extLst>
              <a:ext uri="{FF2B5EF4-FFF2-40B4-BE49-F238E27FC236}">
                <a16:creationId xmlns:a16="http://schemas.microsoft.com/office/drawing/2014/main" id="{1A828942-674F-A05B-6E1E-43A192666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87" y="4267345"/>
            <a:ext cx="1620115" cy="1620115"/>
          </a:xfrm>
          <a:prstGeom prst="rect">
            <a:avLst/>
          </a:prstGeom>
        </p:spPr>
      </p:pic>
      <p:pic>
        <p:nvPicPr>
          <p:cNvPr id="19" name="Picture 18" descr="A black computer mouse with a cord&#10;&#10;Description automatically generated">
            <a:extLst>
              <a:ext uri="{FF2B5EF4-FFF2-40B4-BE49-F238E27FC236}">
                <a16:creationId xmlns:a16="http://schemas.microsoft.com/office/drawing/2014/main" id="{4B987BCA-BF8E-002B-EB0A-9C2D30026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01" y="5172235"/>
            <a:ext cx="1431779" cy="1002849"/>
          </a:xfrm>
          <a:prstGeom prst="rect">
            <a:avLst/>
          </a:prstGeom>
        </p:spPr>
      </p:pic>
      <p:pic>
        <p:nvPicPr>
          <p:cNvPr id="21" name="Picture 20" descr="A camera with a lens&#10;&#10;Description automatically generated">
            <a:extLst>
              <a:ext uri="{FF2B5EF4-FFF2-40B4-BE49-F238E27FC236}">
                <a16:creationId xmlns:a16="http://schemas.microsoft.com/office/drawing/2014/main" id="{741CF312-A831-3CFA-7B3D-7DDAE4D52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53" y="4520074"/>
            <a:ext cx="1270289" cy="1270289"/>
          </a:xfrm>
          <a:prstGeom prst="rect">
            <a:avLst/>
          </a:prstGeom>
        </p:spPr>
      </p:pic>
      <p:pic>
        <p:nvPicPr>
          <p:cNvPr id="23" name="Picture 22" descr="A black router with three antennas&#10;&#10;Description automatically generated">
            <a:extLst>
              <a:ext uri="{FF2B5EF4-FFF2-40B4-BE49-F238E27FC236}">
                <a16:creationId xmlns:a16="http://schemas.microsoft.com/office/drawing/2014/main" id="{3B826CE1-027D-8402-B37F-DC3CCB5B9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71" y="5066217"/>
            <a:ext cx="1642485" cy="1642485"/>
          </a:xfrm>
          <a:prstGeom prst="rect">
            <a:avLst/>
          </a:prstGeom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8A65683D-5B10-7180-677E-73805C05F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722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9"/>
    </mc:Choice>
    <mc:Fallback>
      <p:transition spd="slow" advTm="17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military tank with an object&#10;&#10;Description automatically generated">
            <a:extLst>
              <a:ext uri="{FF2B5EF4-FFF2-40B4-BE49-F238E27FC236}">
                <a16:creationId xmlns:a16="http://schemas.microsoft.com/office/drawing/2014/main" id="{068B4758-9122-6DA3-BF3C-44C9DA782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6" y="4813049"/>
            <a:ext cx="3143250" cy="194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1AD57-E30B-8179-86BC-6A3F752CD89F}"/>
              </a:ext>
            </a:extLst>
          </p:cNvPr>
          <p:cNvSpPr txBox="1"/>
          <p:nvPr/>
        </p:nvSpPr>
        <p:spPr>
          <a:xfrm>
            <a:off x="196561" y="122525"/>
            <a:ext cx="60942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Ok, cool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3C722-7500-B9FF-95EA-2506055DA059}"/>
              </a:ext>
            </a:extLst>
          </p:cNvPr>
          <p:cNvSpPr txBox="1"/>
          <p:nvPr/>
        </p:nvSpPr>
        <p:spPr>
          <a:xfrm>
            <a:off x="3168363" y="414621"/>
            <a:ext cx="609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BUT WHY DO WE CARE?</a:t>
            </a:r>
          </a:p>
        </p:txBody>
      </p:sp>
      <p:pic>
        <p:nvPicPr>
          <p:cNvPr id="9" name="Picture 8" descr="A road sign on a pole&#10;&#10;Description automatically generated">
            <a:extLst>
              <a:ext uri="{FF2B5EF4-FFF2-40B4-BE49-F238E27FC236}">
                <a16:creationId xmlns:a16="http://schemas.microsoft.com/office/drawing/2014/main" id="{482B21D9-63B5-E2E3-558B-801077E0C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92" y="10519"/>
            <a:ext cx="3241962" cy="2431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831734-1C65-68BD-9FE7-F65BCEB254A5}"/>
              </a:ext>
            </a:extLst>
          </p:cNvPr>
          <p:cNvSpPr txBox="1"/>
          <p:nvPr/>
        </p:nvSpPr>
        <p:spPr>
          <a:xfrm>
            <a:off x="8064644" y="2456829"/>
            <a:ext cx="41273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hlinkClick r:id="rId6" tooltip="en:Prague"/>
              </a:rPr>
              <a:t>Prague</a:t>
            </a:r>
            <a:r>
              <a:rPr lang="en-GB" sz="1400" dirty="0"/>
              <a:t>-</a:t>
            </a:r>
            <a:r>
              <a:rPr lang="en-GB" sz="1400" dirty="0" err="1">
                <a:hlinkClick r:id="rId7" tooltip="en:Libeň (Prague)"/>
              </a:rPr>
              <a:t>Libeň</a:t>
            </a:r>
            <a:r>
              <a:rPr lang="en-GB" sz="1400" dirty="0"/>
              <a:t>, </a:t>
            </a:r>
            <a:r>
              <a:rPr lang="en-GB" sz="1400" dirty="0">
                <a:hlinkClick r:id="rId8" tooltip="en:Czech Republic"/>
              </a:rPr>
              <a:t>Czech Republic</a:t>
            </a:r>
            <a:r>
              <a:rPr lang="en-GB" sz="1400" dirty="0"/>
              <a:t>. </a:t>
            </a:r>
            <a:r>
              <a:rPr lang="en-GB" sz="1400" dirty="0" err="1"/>
              <a:t>Nová</a:t>
            </a:r>
            <a:r>
              <a:rPr lang="en-GB" sz="1400" dirty="0"/>
              <a:t> </a:t>
            </a:r>
            <a:r>
              <a:rPr lang="en-GB" sz="1400" dirty="0" err="1"/>
              <a:t>Povltavská</a:t>
            </a:r>
            <a:r>
              <a:rPr lang="en-GB" sz="1400" dirty="0"/>
              <a:t> street, road information displays in testing. </a:t>
            </a:r>
          </a:p>
          <a:p>
            <a:endParaRPr lang="en-GB" sz="1400" dirty="0"/>
          </a:p>
          <a:p>
            <a:r>
              <a:rPr lang="en-GB" sz="1400" dirty="0" err="1"/>
              <a:t>ŠJů</a:t>
            </a:r>
            <a:r>
              <a:rPr lang="en-GB" sz="1400" dirty="0"/>
              <a:t>, Wikimedia Commons </a:t>
            </a:r>
            <a:r>
              <a:rPr lang="en-GB" sz="1400" dirty="0">
                <a:hlinkClick r:id="rId9"/>
              </a:rPr>
              <a:t>CC BY-SA 3.0</a:t>
            </a:r>
            <a:endParaRPr lang="en-GB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415C3-F655-0ABD-939B-4E60D5A33B6F}"/>
              </a:ext>
            </a:extLst>
          </p:cNvPr>
          <p:cNvSpPr txBox="1"/>
          <p:nvPr/>
        </p:nvSpPr>
        <p:spPr>
          <a:xfrm>
            <a:off x="159976" y="3628901"/>
            <a:ext cx="38771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REMOTE HEALTH MONITORING -&gt; MORE EFFICIENT HEALTHCARE</a:t>
            </a:r>
          </a:p>
        </p:txBody>
      </p:sp>
      <p:pic>
        <p:nvPicPr>
          <p:cNvPr id="14" name="Picture 13" descr="A person wearing surgical gear and mask&#10;&#10;Description automatically generated">
            <a:extLst>
              <a:ext uri="{FF2B5EF4-FFF2-40B4-BE49-F238E27FC236}">
                <a16:creationId xmlns:a16="http://schemas.microsoft.com/office/drawing/2014/main" id="{4EE6CECE-4493-3B00-E002-704C720FE4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34" y="3071474"/>
            <a:ext cx="3143250" cy="1771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211675-DF3E-C275-2581-626E85707BB9}"/>
              </a:ext>
            </a:extLst>
          </p:cNvPr>
          <p:cNvSpPr txBox="1"/>
          <p:nvPr/>
        </p:nvSpPr>
        <p:spPr>
          <a:xfrm>
            <a:off x="7429500" y="3447065"/>
            <a:ext cx="48854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SMART TRAFFIC CONTROL -&gt; MORE EFFICIENT TRANSPORT</a:t>
            </a:r>
          </a:p>
        </p:txBody>
      </p:sp>
      <p:pic>
        <p:nvPicPr>
          <p:cNvPr id="18" name="Picture 17" descr="A close-up of a road&#10;&#10;Description automatically generated">
            <a:extLst>
              <a:ext uri="{FF2B5EF4-FFF2-40B4-BE49-F238E27FC236}">
                <a16:creationId xmlns:a16="http://schemas.microsoft.com/office/drawing/2014/main" id="{A9D1742B-BD1D-8EB8-911E-406494F0E1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" y="1226255"/>
            <a:ext cx="2310245" cy="22542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B10C91-0149-F4F8-E56A-FA7E06E58E00}"/>
              </a:ext>
            </a:extLst>
          </p:cNvPr>
          <p:cNvSpPr txBox="1"/>
          <p:nvPr/>
        </p:nvSpPr>
        <p:spPr>
          <a:xfrm>
            <a:off x="2459613" y="1515707"/>
            <a:ext cx="42570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PREDICTIVE MAINTENANCE-&gt; MORE EFFICIENT INFRASTRUCTURE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3E8276-DA1D-2640-D1F8-E151D43CAC1A}"/>
              </a:ext>
            </a:extLst>
          </p:cNvPr>
          <p:cNvSpPr txBox="1"/>
          <p:nvPr/>
        </p:nvSpPr>
        <p:spPr>
          <a:xfrm>
            <a:off x="3243695" y="5383043"/>
            <a:ext cx="38771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CONNECTED MILITARY SENSORS -&gt; MORE EFFICIENT DESTRUCTION</a:t>
            </a:r>
          </a:p>
        </p:txBody>
      </p:sp>
      <p:pic>
        <p:nvPicPr>
          <p:cNvPr id="28" name="Picture 27" descr="A large machine in a field&#10;&#10;Description automatically generated">
            <a:extLst>
              <a:ext uri="{FF2B5EF4-FFF2-40B4-BE49-F238E27FC236}">
                <a16:creationId xmlns:a16="http://schemas.microsoft.com/office/drawing/2014/main" id="{A603EED7-1F70-4009-1B15-41C819ED7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72" y="4893430"/>
            <a:ext cx="3143250" cy="13906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5AEBC3-1122-5E1F-879A-0B119A748C8D}"/>
              </a:ext>
            </a:extLst>
          </p:cNvPr>
          <p:cNvSpPr txBox="1"/>
          <p:nvPr/>
        </p:nvSpPr>
        <p:spPr>
          <a:xfrm>
            <a:off x="10183091" y="4968991"/>
            <a:ext cx="21318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ENVIROMENTAL DATA AND CROP MONITORING -&gt; MORE EFFICIENT AGRICULTURE</a:t>
            </a:r>
          </a:p>
        </p:txBody>
      </p:sp>
      <p:pic>
        <p:nvPicPr>
          <p:cNvPr id="30" name="Video 29">
            <a:hlinkClick r:id="" action="ppaction://media"/>
            <a:extLst>
              <a:ext uri="{FF2B5EF4-FFF2-40B4-BE49-F238E27FC236}">
                <a16:creationId xmlns:a16="http://schemas.microsoft.com/office/drawing/2014/main" id="{60C50360-ABB8-FAAE-B522-6B32332E4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3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231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531"/>
    </mc:Choice>
    <mc:Fallback>
      <p:transition spd="slow" advTm="107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icrochip&#10;&#10;Description automatically generated">
            <a:extLst>
              <a:ext uri="{FF2B5EF4-FFF2-40B4-BE49-F238E27FC236}">
                <a16:creationId xmlns:a16="http://schemas.microsoft.com/office/drawing/2014/main" id="{08DB7BFD-BB39-4929-9FBB-4F98831E1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77" y="2269599"/>
            <a:ext cx="3177023" cy="263053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1445FA-F1EC-00E6-F97E-389F989905ED}"/>
              </a:ext>
            </a:extLst>
          </p:cNvPr>
          <p:cNvCxnSpPr>
            <a:cxnSpLocks/>
          </p:cNvCxnSpPr>
          <p:nvPr/>
        </p:nvCxnSpPr>
        <p:spPr>
          <a:xfrm>
            <a:off x="6524623" y="3571926"/>
            <a:ext cx="12157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5B35E0-4600-180E-DE5D-1CC9B4B3E02C}"/>
              </a:ext>
            </a:extLst>
          </p:cNvPr>
          <p:cNvSpPr txBox="1"/>
          <p:nvPr/>
        </p:nvSpPr>
        <p:spPr>
          <a:xfrm>
            <a:off x="525063" y="357312"/>
            <a:ext cx="609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EMBEDDED 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23D6A-F626-9F23-25E8-52FF3AF9C981}"/>
              </a:ext>
            </a:extLst>
          </p:cNvPr>
          <p:cNvSpPr txBox="1"/>
          <p:nvPr/>
        </p:nvSpPr>
        <p:spPr>
          <a:xfrm>
            <a:off x="3890641" y="1500158"/>
            <a:ext cx="1798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ESP32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A82D6C-F322-A476-0563-C49DA9C9F1B6}"/>
              </a:ext>
            </a:extLst>
          </p:cNvPr>
          <p:cNvCxnSpPr>
            <a:cxnSpLocks/>
          </p:cNvCxnSpPr>
          <p:nvPr/>
        </p:nvCxnSpPr>
        <p:spPr>
          <a:xfrm flipH="1">
            <a:off x="6441496" y="3091821"/>
            <a:ext cx="122612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blue electronic device with black background&#10;&#10;Description automatically generated">
            <a:extLst>
              <a:ext uri="{FF2B5EF4-FFF2-40B4-BE49-F238E27FC236}">
                <a16:creationId xmlns:a16="http://schemas.microsoft.com/office/drawing/2014/main" id="{AA05D7CD-1465-8996-422B-F276B9B071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119" y="2348442"/>
            <a:ext cx="3482061" cy="27097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7E5D97-DA43-0067-5A40-4C309EC78FF0}"/>
              </a:ext>
            </a:extLst>
          </p:cNvPr>
          <p:cNvSpPr txBox="1"/>
          <p:nvPr/>
        </p:nvSpPr>
        <p:spPr>
          <a:xfrm>
            <a:off x="8854805" y="1377506"/>
            <a:ext cx="1798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ARDUINO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CF14F-7937-8230-7980-2CE09EF18188}"/>
              </a:ext>
            </a:extLst>
          </p:cNvPr>
          <p:cNvSpPr txBox="1"/>
          <p:nvPr/>
        </p:nvSpPr>
        <p:spPr>
          <a:xfrm>
            <a:off x="1442623" y="5396644"/>
            <a:ext cx="8366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CONTROLS EVERYTING BASICALLY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201EF80-5E70-BEF3-FD9B-CE035A03ED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227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0"/>
    </mc:Choice>
    <mc:Fallback>
      <p:transition spd="slow" advTm="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76AE812-730B-3B8B-7162-5D605BC16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58850"/>
              </p:ext>
            </p:extLst>
          </p:nvPr>
        </p:nvGraphicFramePr>
        <p:xfrm>
          <a:off x="270722" y="1128125"/>
          <a:ext cx="10093820" cy="5121273"/>
        </p:xfrm>
        <a:graphic>
          <a:graphicData uri="http://schemas.openxmlformats.org/drawingml/2006/table">
            <a:tbl>
              <a:tblPr/>
              <a:tblGrid>
                <a:gridCol w="1122220">
                  <a:extLst>
                    <a:ext uri="{9D8B030D-6E8A-4147-A177-3AD203B41FA5}">
                      <a16:colId xmlns:a16="http://schemas.microsoft.com/office/drawing/2014/main" val="1509892143"/>
                    </a:ext>
                  </a:extLst>
                </a:gridCol>
                <a:gridCol w="934958">
                  <a:extLst>
                    <a:ext uri="{9D8B030D-6E8A-4147-A177-3AD203B41FA5}">
                      <a16:colId xmlns:a16="http://schemas.microsoft.com/office/drawing/2014/main" val="690816065"/>
                    </a:ext>
                  </a:extLst>
                </a:gridCol>
                <a:gridCol w="1392045">
                  <a:extLst>
                    <a:ext uri="{9D8B030D-6E8A-4147-A177-3AD203B41FA5}">
                      <a16:colId xmlns:a16="http://schemas.microsoft.com/office/drawing/2014/main" val="3948803561"/>
                    </a:ext>
                  </a:extLst>
                </a:gridCol>
                <a:gridCol w="2314716">
                  <a:extLst>
                    <a:ext uri="{9D8B030D-6E8A-4147-A177-3AD203B41FA5}">
                      <a16:colId xmlns:a16="http://schemas.microsoft.com/office/drawing/2014/main" val="1723794511"/>
                    </a:ext>
                  </a:extLst>
                </a:gridCol>
                <a:gridCol w="4329881">
                  <a:extLst>
                    <a:ext uri="{9D8B030D-6E8A-4147-A177-3AD203B41FA5}">
                      <a16:colId xmlns:a16="http://schemas.microsoft.com/office/drawing/2014/main" val="485956411"/>
                    </a:ext>
                  </a:extLst>
                </a:gridCol>
              </a:tblGrid>
              <a:tr h="116392">
                <a:tc gridSpan="5">
                  <a:txBody>
                    <a:bodyPr/>
                    <a:lstStyle/>
                    <a:p>
                      <a:r>
                        <a:rPr lang="en-GB" sz="1400"/>
                        <a:t>OSI model </a:t>
                      </a:r>
                    </a:p>
                  </a:txBody>
                  <a:tcPr marL="25901" marR="25901" marT="12950" marB="1295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600906"/>
                  </a:ext>
                </a:extLst>
              </a:tr>
              <a:tr h="203687">
                <a:tc gridSpan="3">
                  <a:txBody>
                    <a:bodyPr/>
                    <a:lstStyle/>
                    <a:p>
                      <a:r>
                        <a:rPr lang="en-GB" sz="1400" dirty="0"/>
                        <a:t>Layer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hlinkClick r:id="rId4" tooltip="Protocol data unit"/>
                        </a:rPr>
                        <a:t>Protocol data unit</a:t>
                      </a:r>
                      <a:r>
                        <a:rPr lang="en-GB" sz="1400"/>
                        <a:t> (PDU)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Function</a:t>
                      </a:r>
                      <a:r>
                        <a:rPr lang="en-GB" sz="1400" baseline="30000">
                          <a:hlinkClick r:id="rId5"/>
                        </a:rPr>
                        <a:t>[26]</a:t>
                      </a:r>
                      <a:r>
                        <a:rPr lang="en-GB" sz="1400"/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911773"/>
                  </a:ext>
                </a:extLst>
              </a:tr>
              <a:tr h="552865">
                <a:tc rowSpan="4">
                  <a:txBody>
                    <a:bodyPr/>
                    <a:lstStyle/>
                    <a:p>
                      <a:r>
                        <a:rPr lang="en-GB" sz="1400"/>
                        <a:t>Host</a:t>
                      </a:r>
                      <a:br>
                        <a:rPr lang="en-GB" sz="1400"/>
                      </a:br>
                      <a:r>
                        <a:rPr lang="en-GB" sz="1400"/>
                        <a:t>layers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7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6" tooltip="Application layer"/>
                        </a:rPr>
                        <a:t>Application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B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hlinkClick r:id="rId7" tooltip="Data (computing)"/>
                        </a:rPr>
                        <a:t>Data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High-level protocols such as for resource sharing or remote file access, e.g. </a:t>
                      </a:r>
                      <a:r>
                        <a:rPr lang="en-GB" sz="1400">
                          <a:effectLst/>
                          <a:hlinkClick r:id="rId8" tooltip="Hypertext Transfer Protocol"/>
                        </a:rPr>
                        <a:t>HTTP</a:t>
                      </a:r>
                      <a:r>
                        <a:rPr lang="en-GB" sz="1400">
                          <a:effectLst/>
                        </a:rPr>
                        <a:t>.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068196"/>
                  </a:ext>
                </a:extLst>
              </a:tr>
              <a:tr h="8147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6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9" tooltip="Presentation layer"/>
                        </a:rPr>
                        <a:t>Presentation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Translation of data between a networking service and an application; including </a:t>
                      </a:r>
                      <a:r>
                        <a:rPr lang="en-GB" sz="1400">
                          <a:effectLst/>
                          <a:hlinkClick r:id="rId10" tooltip="Character encoding"/>
                        </a:rPr>
                        <a:t>character encoding</a:t>
                      </a:r>
                      <a:r>
                        <a:rPr lang="en-GB" sz="1400">
                          <a:effectLst/>
                        </a:rPr>
                        <a:t>, </a:t>
                      </a:r>
                      <a:r>
                        <a:rPr lang="en-GB" sz="1400">
                          <a:effectLst/>
                          <a:hlinkClick r:id="rId11" tooltip="Data compression"/>
                        </a:rPr>
                        <a:t>data compression</a:t>
                      </a:r>
                      <a:r>
                        <a:rPr lang="en-GB" sz="1400">
                          <a:effectLst/>
                        </a:rPr>
                        <a:t> and </a:t>
                      </a:r>
                      <a:r>
                        <a:rPr lang="en-GB" sz="1400">
                          <a:effectLst/>
                          <a:hlinkClick r:id="rId12" tooltip="Encryption"/>
                        </a:rPr>
                        <a:t>encryption/decryption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205738"/>
                  </a:ext>
                </a:extLst>
              </a:tr>
              <a:tr h="98933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5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  <a:hlinkClick r:id="rId13" tooltip="Session layer"/>
                        </a:rPr>
                        <a:t>Session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Managing communication </a:t>
                      </a:r>
                      <a:r>
                        <a:rPr lang="en-GB" sz="1400">
                          <a:effectLst/>
                          <a:hlinkClick r:id="rId14" tooltip="Session (computer science)"/>
                        </a:rPr>
                        <a:t>sessions</a:t>
                      </a:r>
                      <a:r>
                        <a:rPr lang="en-GB" sz="1400">
                          <a:effectLst/>
                        </a:rPr>
                        <a:t>, i.e., continuous exchange of information in the form of multiple back-and-forth transmissions between two nodes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06136"/>
                  </a:ext>
                </a:extLst>
              </a:tr>
              <a:tr h="8147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4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15" tooltip="Transport layer"/>
                        </a:rPr>
                        <a:t>Transport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16" tooltip="Packet segmentation"/>
                        </a:rPr>
                        <a:t>Segment</a:t>
                      </a:r>
                      <a:r>
                        <a:rPr lang="en-GB" sz="1400">
                          <a:effectLst/>
                        </a:rPr>
                        <a:t>, </a:t>
                      </a:r>
                      <a:r>
                        <a:rPr lang="en-GB" sz="1400">
                          <a:effectLst/>
                          <a:hlinkClick r:id="rId17" tooltip="Datagram"/>
                        </a:rPr>
                        <a:t>Datagram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Reliable transmission of data segments between points on a network, including </a:t>
                      </a:r>
                      <a:r>
                        <a:rPr lang="en-GB" sz="1400">
                          <a:effectLst/>
                          <a:hlinkClick r:id="rId16" tooltip="Packet segmentation"/>
                        </a:rPr>
                        <a:t>segmentation</a:t>
                      </a:r>
                      <a:r>
                        <a:rPr lang="en-GB" sz="1400">
                          <a:effectLst/>
                        </a:rPr>
                        <a:t>, </a:t>
                      </a:r>
                      <a:r>
                        <a:rPr lang="en-GB" sz="1400">
                          <a:effectLst/>
                          <a:hlinkClick r:id="rId18" tooltip="Acknowledgement (data networks)"/>
                        </a:rPr>
                        <a:t>acknowledgement</a:t>
                      </a:r>
                      <a:r>
                        <a:rPr lang="en-GB" sz="1400">
                          <a:effectLst/>
                        </a:rPr>
                        <a:t> and </a:t>
                      </a:r>
                      <a:r>
                        <a:rPr lang="en-GB" sz="1400">
                          <a:effectLst/>
                          <a:hlinkClick r:id="rId19" tooltip="Multiplexing"/>
                        </a:rPr>
                        <a:t>multiplexing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638617"/>
                  </a:ext>
                </a:extLst>
              </a:tr>
              <a:tr h="552865">
                <a:tc rowSpan="3">
                  <a:txBody>
                    <a:bodyPr/>
                    <a:lstStyle/>
                    <a:p>
                      <a:r>
                        <a:rPr lang="en-GB" sz="1400" dirty="0"/>
                        <a:t>Media</a:t>
                      </a:r>
                      <a:br>
                        <a:rPr lang="en-GB" sz="1400" dirty="0"/>
                      </a:br>
                      <a:r>
                        <a:rPr lang="en-GB" sz="1400" dirty="0"/>
                        <a:t>layers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3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D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20" tooltip="Network layer"/>
                        </a:rPr>
                        <a:t>Network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D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21" tooltip="Network packet"/>
                        </a:rPr>
                        <a:t>Packet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DC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Structuring and managing a multi-node network, including </a:t>
                      </a:r>
                      <a:r>
                        <a:rPr lang="en-GB" sz="1400">
                          <a:effectLst/>
                          <a:hlinkClick r:id="rId22" tooltip="Address space"/>
                        </a:rPr>
                        <a:t>addressing</a:t>
                      </a:r>
                      <a:r>
                        <a:rPr lang="en-GB" sz="1400">
                          <a:effectLst/>
                        </a:rPr>
                        <a:t>, </a:t>
                      </a:r>
                      <a:r>
                        <a:rPr lang="en-GB" sz="1400">
                          <a:effectLst/>
                          <a:hlinkClick r:id="rId23" tooltip="Routing"/>
                        </a:rPr>
                        <a:t>routing</a:t>
                      </a:r>
                      <a:r>
                        <a:rPr lang="en-GB" sz="1400">
                          <a:effectLst/>
                        </a:rPr>
                        <a:t> and </a:t>
                      </a:r>
                      <a:r>
                        <a:rPr lang="en-GB" sz="1400">
                          <a:effectLst/>
                          <a:hlinkClick r:id="rId24" tooltip="Network traffic control"/>
                        </a:rPr>
                        <a:t>traffic control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DC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37914"/>
                  </a:ext>
                </a:extLst>
              </a:tr>
              <a:tr h="46557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2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C1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25" tooltip="Data link layer"/>
                        </a:rPr>
                        <a:t>Data link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C1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26" tooltip="Frame (networking)"/>
                        </a:rPr>
                        <a:t>Frame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C18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Transmission of data frames between two nodes connected by a physical layer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C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093818"/>
                  </a:ext>
                </a:extLst>
              </a:tr>
              <a:tr h="37827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1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98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27" tooltip="Physical layer"/>
                        </a:rPr>
                        <a:t>Physical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98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  <a:hlinkClick r:id="rId28" tooltip="Bit"/>
                        </a:rPr>
                        <a:t>Bit</a:t>
                      </a:r>
                      <a:r>
                        <a:rPr lang="en-GB" sz="1400">
                          <a:effectLst/>
                        </a:rPr>
                        <a:t>, </a:t>
                      </a:r>
                      <a:r>
                        <a:rPr lang="en-GB" sz="1400">
                          <a:effectLst/>
                          <a:hlinkClick r:id="rId29" tooltip="Symbol rate"/>
                        </a:rPr>
                        <a:t>Symbol</a:t>
                      </a:r>
                      <a:r>
                        <a:rPr lang="en-GB" sz="1400">
                          <a:effectLst/>
                        </a:rPr>
                        <a:t>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98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Transmission and reception of raw bit streams over a physical medium </a:t>
                      </a:r>
                    </a:p>
                  </a:txBody>
                  <a:tcPr marL="25901" marR="25901" marT="12950" marB="129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9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3154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E64EB7-F818-C1DD-9A80-6D901CC0D6B8}"/>
              </a:ext>
            </a:extLst>
          </p:cNvPr>
          <p:cNvSpPr txBox="1"/>
          <p:nvPr/>
        </p:nvSpPr>
        <p:spPr>
          <a:xfrm>
            <a:off x="425163" y="124941"/>
            <a:ext cx="609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THE OSI MODEL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7452AEF0-545D-6687-61A2-42E5B25AF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30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772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4"/>
    </mc:Choice>
    <mc:Fallback>
      <p:transition spd="slow" advTm="17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drawing of a diagram&#10;&#10;Description automatically generated">
            <a:extLst>
              <a:ext uri="{FF2B5EF4-FFF2-40B4-BE49-F238E27FC236}">
                <a16:creationId xmlns:a16="http://schemas.microsoft.com/office/drawing/2014/main" id="{8117A096-777F-5624-031E-8BEB411D5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13" y="578186"/>
            <a:ext cx="5202805" cy="3495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B7D3AF-C45A-32AE-B16B-88B7B94A3A8A}"/>
              </a:ext>
            </a:extLst>
          </p:cNvPr>
          <p:cNvSpPr txBox="1"/>
          <p:nvPr/>
        </p:nvSpPr>
        <p:spPr>
          <a:xfrm>
            <a:off x="5768547" y="4413289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they're getting valuable enough stuff from you, at least the organized crime folks have an incentive to issue regular updates to keep the appliance working after the manufacturer discontinues support. [3] XKCD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F670F-F8CD-CBE5-65E5-7D1EEB21D10B}"/>
              </a:ext>
            </a:extLst>
          </p:cNvPr>
          <p:cNvSpPr txBox="1"/>
          <p:nvPr/>
        </p:nvSpPr>
        <p:spPr>
          <a:xfrm>
            <a:off x="955099" y="474941"/>
            <a:ext cx="46040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SHORTCOMINGS : SECURITY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A242F-578D-7840-DCA2-C34402000EBE}"/>
              </a:ext>
            </a:extLst>
          </p:cNvPr>
          <p:cNvSpPr txBox="1"/>
          <p:nvPr/>
        </p:nvSpPr>
        <p:spPr>
          <a:xfrm>
            <a:off x="587952" y="2210574"/>
            <a:ext cx="443633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n w="28575">
                  <a:solidFill>
                    <a:schemeClr val="tx1"/>
                  </a:solidFill>
                </a:ln>
                <a:solidFill>
                  <a:srgbClr val="FFFF66"/>
                </a:solidFill>
                <a:latin typeface="Impact" panose="020B0806030902050204" pitchFamily="34" charset="0"/>
              </a:rPr>
              <a:t>2016:</a:t>
            </a:r>
            <a:r>
              <a:rPr lang="en-GB" sz="32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GB" sz="3200" dirty="0">
                <a:ln w="28575">
                  <a:solidFill>
                    <a:schemeClr val="tx1"/>
                  </a:solidFill>
                </a:ln>
                <a:solidFill>
                  <a:schemeClr val="tx2">
                    <a:lumMod val="25000"/>
                    <a:lumOff val="75000"/>
                  </a:schemeClr>
                </a:solidFill>
                <a:latin typeface="Impact" panose="020B0806030902050204" pitchFamily="34" charset="0"/>
              </a:rPr>
              <a:t>MIRAI BOTNET INFECTS 200,000-300,000 DEVICES</a:t>
            </a:r>
          </a:p>
          <a:p>
            <a:endParaRPr lang="en-GB" sz="3200" dirty="0">
              <a:ln w="28575">
                <a:solidFill>
                  <a:schemeClr val="tx1"/>
                </a:solidFill>
              </a:ln>
              <a:solidFill>
                <a:schemeClr val="tx2">
                  <a:lumMod val="25000"/>
                  <a:lumOff val="75000"/>
                </a:schemeClr>
              </a:solidFill>
              <a:latin typeface="Impact" panose="020B0806030902050204" pitchFamily="34" charset="0"/>
            </a:endParaRPr>
          </a:p>
          <a:p>
            <a:r>
              <a:rPr lang="en-GB" sz="3200" dirty="0">
                <a:ln w="28575">
                  <a:solidFill>
                    <a:schemeClr val="tx1"/>
                  </a:solidFill>
                </a:ln>
                <a:solidFill>
                  <a:schemeClr val="tx2">
                    <a:lumMod val="25000"/>
                    <a:lumOff val="75000"/>
                  </a:schemeClr>
                </a:solidFill>
                <a:latin typeface="Impact" panose="020B0806030902050204" pitchFamily="34" charset="0"/>
              </a:rPr>
              <a:t>USED FOR DDoS ATTACKS</a:t>
            </a:r>
          </a:p>
          <a:p>
            <a:endParaRPr lang="en-GB" sz="3200" dirty="0">
              <a:ln w="28575">
                <a:solidFill>
                  <a:schemeClr val="tx1"/>
                </a:solidFill>
              </a:ln>
              <a:solidFill>
                <a:schemeClr val="tx2">
                  <a:lumMod val="25000"/>
                  <a:lumOff val="75000"/>
                </a:schemeClr>
              </a:solidFill>
              <a:latin typeface="Impact" panose="020B0806030902050204" pitchFamily="34" charset="0"/>
            </a:endParaRPr>
          </a:p>
          <a:p>
            <a:r>
              <a:rPr lang="en-GB" sz="32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[2] WIKIPEDIA</a:t>
            </a:r>
          </a:p>
          <a:p>
            <a:endParaRPr lang="en-GB" sz="4000" dirty="0">
              <a:ln w="28575">
                <a:solidFill>
                  <a:schemeClr val="tx1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63601DD2-FFC6-D236-906E-9BBD5C5CF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55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28"/>
    </mc:Choice>
    <mc:Fallback>
      <p:transition spd="slow" advTm="18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person with a yellow face&#10;&#10;Description automatically generated">
            <a:extLst>
              <a:ext uri="{FF2B5EF4-FFF2-40B4-BE49-F238E27FC236}">
                <a16:creationId xmlns:a16="http://schemas.microsoft.com/office/drawing/2014/main" id="{D9F30D6E-48A6-2F2E-869A-F6BBDF9E1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696"/>
            <a:ext cx="7610168" cy="570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2436C-0E34-59D9-5543-D494A944CE39}"/>
              </a:ext>
            </a:extLst>
          </p:cNvPr>
          <p:cNvSpPr txBox="1"/>
          <p:nvPr/>
        </p:nvSpPr>
        <p:spPr>
          <a:xfrm>
            <a:off x="5769553" y="1630326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By 2008 security researchers had shown the ability to remotely control pacemakers without authority.</a:t>
            </a:r>
          </a:p>
          <a:p>
            <a:endParaRPr lang="en-GB" dirty="0"/>
          </a:p>
          <a:p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[2] Wikipedia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91BB1-CD21-CDDE-1F43-47B4C287B0F2}"/>
              </a:ext>
            </a:extLst>
          </p:cNvPr>
          <p:cNvSpPr txBox="1"/>
          <p:nvPr/>
        </p:nvSpPr>
        <p:spPr>
          <a:xfrm>
            <a:off x="955099" y="474941"/>
            <a:ext cx="46040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SHORTCOMINGS : SECURITY: PART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03429-B4F7-B063-82D9-5789AE611365}"/>
              </a:ext>
            </a:extLst>
          </p:cNvPr>
          <p:cNvSpPr txBox="1"/>
          <p:nvPr/>
        </p:nvSpPr>
        <p:spPr>
          <a:xfrm>
            <a:off x="3976688" y="3150183"/>
            <a:ext cx="46040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n w="28575">
                  <a:noFill/>
                </a:ln>
                <a:latin typeface="Comic Sans MS" panose="030F0702030302020204" pitchFamily="66" charset="0"/>
              </a:rPr>
              <a:t>What a nice day, I sure hope I don’t get hacked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644209-4D4F-3355-BAD0-0F703411E7A2}"/>
              </a:ext>
            </a:extLst>
          </p:cNvPr>
          <p:cNvCxnSpPr/>
          <p:nvPr/>
        </p:nvCxnSpPr>
        <p:spPr>
          <a:xfrm flipH="1" flipV="1">
            <a:off x="2400300" y="4696691"/>
            <a:ext cx="3878406" cy="1174173"/>
          </a:xfrm>
          <a:prstGeom prst="straightConnector1">
            <a:avLst/>
          </a:prstGeom>
          <a:ln w="349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F99A03-196E-A6AE-BC89-9416F4D09538}"/>
              </a:ext>
            </a:extLst>
          </p:cNvPr>
          <p:cNvSpPr txBox="1"/>
          <p:nvPr/>
        </p:nvSpPr>
        <p:spPr>
          <a:xfrm>
            <a:off x="6376987" y="5582881"/>
            <a:ext cx="4604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n w="285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</a:rPr>
              <a:t>Internet connected pacemaker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470EDBE-D9E3-2B4F-3EA3-B464AD97F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801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6"/>
    </mc:Choice>
    <mc:Fallback>
      <p:transition spd="slow" advTm="9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of a person with a broken leg&#10;&#10;Description automatically generated">
            <a:extLst>
              <a:ext uri="{FF2B5EF4-FFF2-40B4-BE49-F238E27FC236}">
                <a16:creationId xmlns:a16="http://schemas.microsoft.com/office/drawing/2014/main" id="{0ACC268B-2ACF-8687-2AF4-A5BA14DC4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3" y="1434666"/>
            <a:ext cx="7194283" cy="4764426"/>
          </a:xfrm>
          <a:prstGeom prst="rect">
            <a:avLst/>
          </a:prstGeom>
        </p:spPr>
      </p:pic>
      <p:pic>
        <p:nvPicPr>
          <p:cNvPr id="5" name="Picture 4" descr="A cartoon of a person holding a button&#10;&#10;Description automatically generated">
            <a:extLst>
              <a:ext uri="{FF2B5EF4-FFF2-40B4-BE49-F238E27FC236}">
                <a16:creationId xmlns:a16="http://schemas.microsoft.com/office/drawing/2014/main" id="{2500409B-F825-A521-5B2A-47964EFD1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417" y="571101"/>
            <a:ext cx="4763165" cy="5715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1757F-8B8E-08AB-0979-AC34B0586C52}"/>
              </a:ext>
            </a:extLst>
          </p:cNvPr>
          <p:cNvSpPr txBox="1"/>
          <p:nvPr/>
        </p:nvSpPr>
        <p:spPr>
          <a:xfrm>
            <a:off x="2589933" y="111227"/>
            <a:ext cx="56916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SHORTCOMINGS: RELIANCE ON CONTINUAL SUPPORT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BD1EE-570C-2D0E-2491-FF0E919AC02C}"/>
              </a:ext>
            </a:extLst>
          </p:cNvPr>
          <p:cNvSpPr txBox="1"/>
          <p:nvPr/>
        </p:nvSpPr>
        <p:spPr>
          <a:xfrm>
            <a:off x="4841398" y="2060289"/>
            <a:ext cx="46040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n w="28575">
                  <a:noFill/>
                </a:ln>
                <a:latin typeface="Comic Sans MS" panose="030F0702030302020204" pitchFamily="66" charset="0"/>
              </a:rPr>
              <a:t>Its just business kiddo</a:t>
            </a:r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E5B1235F-883F-84CB-9C94-85EB57142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310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1"/>
    </mc:Choice>
    <mc:Fallback>
      <p:transition spd="slow" advTm="9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509</Words>
  <Application>Microsoft Office PowerPoint</Application>
  <PresentationFormat>Widescreen</PresentationFormat>
  <Paragraphs>80</Paragraphs>
  <Slides>13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Comic Sans MS</vt:lpstr>
      <vt:lpstr>Impact</vt:lpstr>
      <vt:lpstr>Office Theme</vt:lpstr>
      <vt:lpstr>WELCOME TO MY PRESENTATION!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the microcontroller work</vt:lpstr>
      <vt:lpstr>Got the clock app from TFT_eSPI example code</vt:lpstr>
      <vt:lpstr>Modifying the code to run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Bernard Poh</dc:creator>
  <cp:lastModifiedBy>Bernard Poh</cp:lastModifiedBy>
  <cp:revision>1</cp:revision>
  <dcterms:created xsi:type="dcterms:W3CDTF">2024-10-15T19:47:08Z</dcterms:created>
  <dcterms:modified xsi:type="dcterms:W3CDTF">2024-10-18T09:37:28Z</dcterms:modified>
</cp:coreProperties>
</file>